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</p:sldMasterIdLst>
  <p:notesMasterIdLst>
    <p:notesMasterId r:id="rId29"/>
  </p:notesMasterIdLst>
  <p:sldIdLst>
    <p:sldId id="289" r:id="rId2"/>
    <p:sldId id="291" r:id="rId3"/>
    <p:sldId id="318" r:id="rId4"/>
    <p:sldId id="322" r:id="rId5"/>
    <p:sldId id="302" r:id="rId6"/>
    <p:sldId id="321" r:id="rId7"/>
    <p:sldId id="290" r:id="rId8"/>
    <p:sldId id="310" r:id="rId9"/>
    <p:sldId id="315" r:id="rId10"/>
    <p:sldId id="305" r:id="rId11"/>
    <p:sldId id="324" r:id="rId12"/>
    <p:sldId id="292" r:id="rId13"/>
    <p:sldId id="323" r:id="rId14"/>
    <p:sldId id="295" r:id="rId15"/>
    <p:sldId id="307" r:id="rId16"/>
    <p:sldId id="325" r:id="rId17"/>
    <p:sldId id="320" r:id="rId18"/>
    <p:sldId id="316" r:id="rId19"/>
    <p:sldId id="297" r:id="rId20"/>
    <p:sldId id="298" r:id="rId21"/>
    <p:sldId id="314" r:id="rId22"/>
    <p:sldId id="313" r:id="rId23"/>
    <p:sldId id="300" r:id="rId24"/>
    <p:sldId id="326" r:id="rId25"/>
    <p:sldId id="327" r:id="rId26"/>
    <p:sldId id="317" r:id="rId27"/>
    <p:sldId id="312" r:id="rId28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나눔스퀘어 Light" panose="020B0600000101010101" pitchFamily="50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나눔고딕" panose="020D0604000000000000" pitchFamily="50" charset="-127"/>
      <p:regular r:id="rId34"/>
      <p:bold r:id="rId35"/>
    </p:embeddedFont>
    <p:embeddedFont>
      <p:font typeface="나눔고딕 ExtraBold" panose="020D0904000000000000" pitchFamily="50" charset="-127"/>
      <p:bold r:id="rId36"/>
    </p:embeddedFont>
    <p:embeddedFont>
      <p:font typeface="나눔바른고딕 Light" panose="020B0603020101020101" pitchFamily="50" charset="-127"/>
      <p:regular r:id="rId37"/>
    </p:embeddedFont>
    <p:embeddedFont>
      <p:font typeface="나눔바른고딕" panose="020B0603020101020101" pitchFamily="50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FD7"/>
    <a:srgbClr val="564C4D"/>
    <a:srgbClr val="ECDFCF"/>
    <a:srgbClr val="3D4965"/>
    <a:srgbClr val="3E4965"/>
    <a:srgbClr val="FF8B8B"/>
    <a:srgbClr val="FF9999"/>
    <a:srgbClr val="FF5050"/>
    <a:srgbClr val="E46456"/>
    <a:srgbClr val="7CC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77880" autoAdjust="0"/>
  </p:normalViewPr>
  <p:slideViewPr>
    <p:cSldViewPr snapToGrid="0">
      <p:cViewPr>
        <p:scale>
          <a:sx n="100" d="100"/>
          <a:sy n="100" d="100"/>
        </p:scale>
        <p:origin x="-282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362402-D8AD-4826-B621-D4DBBC13256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AB82C3-9999-4997-B37F-ED884A39EB4A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en-US" altLang="ko-KR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UI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3F6C630-C8B5-4CB6-A6B2-D090943F4EF8}" type="parTrans" cxnId="{E04AA91B-4CD7-4E0B-A9FF-6354BC3941D5}">
      <dgm:prSet/>
      <dgm:spPr/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5CBE5DF-A70A-4775-A953-D0EA6B1E910A}" type="sibTrans" cxnId="{E04AA91B-4CD7-4E0B-A9FF-6354BC3941D5}">
      <dgm:prSet/>
      <dgm:spPr/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AC76BE4-FCD8-4B2F-9F0B-3855C8CA76EF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홈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EEA95B0-A4E1-4AB1-A858-6BBDC807B9BD}" type="parTrans" cxnId="{3E0425D6-7929-4143-B660-EA4F149D4157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0754284-7E3E-485A-9848-21CF31BEF1DF}" type="sibTrans" cxnId="{3E0425D6-7929-4143-B660-EA4F149D4157}">
      <dgm:prSet/>
      <dgm:spPr/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2576553-2029-4022-BC94-D591C1F72485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국내현황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FF0E528-306C-405E-BF9C-2808217457CE}" type="parTrans" cxnId="{F000D953-70D9-47FB-82FD-E7EB7C7B8431}">
      <dgm:prSet/>
      <dgm:spPr/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E4BFACCB-6D4A-4502-B092-B8B8113FC251}" type="sibTrans" cxnId="{F000D953-70D9-47FB-82FD-E7EB7C7B8431}">
      <dgm:prSet/>
      <dgm:spPr/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02B469B-DE12-4149-868C-95AFCF6A4167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세계현황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451BB20-4E97-4E31-9259-955364977366}" type="parTrans" cxnId="{EDC386EF-D725-492D-A132-6DB764F7D4F1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84C672B-7E09-4C5A-9273-251A3B9AB7F6}" type="sibTrans" cxnId="{EDC386EF-D725-492D-A132-6DB764F7D4F1}">
      <dgm:prSet/>
      <dgm:spPr/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EFE9AE11-52D0-49E5-8F7D-45FD2C17DF72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지도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4B870AD5-90F2-410A-9831-720D7E55A4FB}" type="parTrans" cxnId="{8FD85757-2881-4A37-8F0D-CD7D7A9E4B3E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15BB8F5-E574-4737-95E7-2B7EB65CC60B}" type="sibTrans" cxnId="{8FD85757-2881-4A37-8F0D-CD7D7A9E4B3E}">
      <dgm:prSet/>
      <dgm:spPr/>
      <dgm:t>
        <a:bodyPr/>
        <a:lstStyle/>
        <a:p>
          <a:pPr latinLnBrk="1"/>
          <a:endParaRPr lang="ko-KR" altLang="en-US" sz="16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7397E45-595B-4552-9AE4-D855DB08B325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err="1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확진자</a:t>
          </a:r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현황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FF3B336-FC2A-48C7-B5EA-106743EF204A}" type="parTrans" cxnId="{DC1C734D-42F0-46E5-99D9-F430B4AF767D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3287025-6C7C-496B-8500-3FA70475BCE2}" type="sibTrans" cxnId="{DC1C734D-42F0-46E5-99D9-F430B4AF767D}">
      <dgm:prSet/>
      <dgm:spPr/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FB10F20-D0B7-41CF-A9DC-290A402C08B7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메인 </a:t>
          </a:r>
          <a:r>
            <a:rPr lang="ko-KR" altLang="en-US" sz="1600" b="0" dirty="0" err="1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뷰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F1F421A-C0E1-43E2-AA7F-9B597D65902B}" type="parTrans" cxnId="{1A70815B-8E41-4BEF-A785-9B3A2961B894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2F7D7D8E-3B49-43E4-A01C-AAEAFB80913A}" type="sibTrans" cxnId="{1A70815B-8E41-4BEF-A785-9B3A2961B894}">
      <dgm:prSet/>
      <dgm:spPr/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D6CA92E-437C-4518-B147-D12CCCB88FFF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개요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63B723DD-25C1-45E0-B330-23E22C85EAC7}" type="parTrans" cxnId="{211BAE82-2A59-45A2-A54D-C24691AF8B95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E267F38-DEF9-4AA5-ABCB-366542D70965}" type="sibTrans" cxnId="{211BAE82-2A59-45A2-A54D-C24691AF8B95}">
      <dgm:prSet/>
      <dgm:spPr/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A3B49CDC-90AA-4288-8627-3C50A16FD19A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예방수칙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686671AC-510E-4E2A-ADAD-7A79F517D7A7}" type="parTrans" cxnId="{E3486CA5-3E4A-4C91-BE21-4ACFE774A6FA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88DBB4C-6928-4295-B7BE-3DD1A467CE3F}" type="sibTrans" cxnId="{E3486CA5-3E4A-4C91-BE21-4ACFE774A6FA}">
      <dgm:prSet/>
      <dgm:spPr/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65D75150-5C2F-464E-B0B7-D1AE631E97C7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err="1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일일현황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EBD7D1A2-7DA9-4B1A-96DB-5797B074D011}" type="parTrans" cxnId="{C209FBB5-BE78-46F7-903A-86395BB81F82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697617E-CEE6-4212-BE7F-243926C26089}" type="sibTrans" cxnId="{C209FBB5-BE78-46F7-903A-86395BB81F82}">
      <dgm:prSet/>
      <dgm:spPr/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D84FA09-8D1F-410C-BF1C-562DFAAE3920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월별현황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B7E87A9-0477-4626-840A-A3A0D5FCA1F8}" type="parTrans" cxnId="{295EFDEB-E3C0-44D5-80D7-68317D4666D9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74FDA04-8999-4885-BE33-A835E6D04CF0}" type="sibTrans" cxnId="{295EFDEB-E3C0-44D5-80D7-68317D4666D9}">
      <dgm:prSet/>
      <dgm:spPr/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1B1B11E-D928-4FBD-8CD3-138EAB187BE5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치사율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0F3F956-797F-4689-9085-291C0221063F}" type="parTrans" cxnId="{53C1D4A7-0E66-4BCE-BA54-14C2E8521C7D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8BF0127-1466-4AE1-8B8C-02E4C900E9F3}" type="sibTrans" cxnId="{53C1D4A7-0E66-4BCE-BA54-14C2E8521C7D}">
      <dgm:prSet/>
      <dgm:spPr/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264C6FC-0F1D-439A-A726-6F7078464698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여행주의보 국가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329DF13-5868-4A5C-8650-59E693A01D04}" type="parTrans" cxnId="{8157995B-64B7-49AE-8605-DDC6BEF8A73C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199933D-F59A-4933-A853-A6A2B9519423}" type="sibTrans" cxnId="{8157995B-64B7-49AE-8605-DDC6BEF8A73C}">
      <dgm:prSet/>
      <dgm:spPr/>
      <dgm:t>
        <a:bodyPr/>
        <a:lstStyle/>
        <a:p>
          <a:pPr latinLnBrk="1"/>
          <a:endParaRPr lang="ko-KR" altLang="en-US" sz="3200" b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2E1D20A3-33F4-4AB5-AE3B-D9F9AB30CB8C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한국 코로나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117B46B-A39F-49B8-8117-9ED775730F18}" type="parTrans" cxnId="{663A1454-107A-44EC-8110-B68D3D25169E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2400" b="0"/>
        </a:p>
      </dgm:t>
    </dgm:pt>
    <dgm:pt modelId="{26918B52-201D-4C4B-98B2-0A3F8CF407B3}" type="sibTrans" cxnId="{663A1454-107A-44EC-8110-B68D3D25169E}">
      <dgm:prSet/>
      <dgm:spPr/>
      <dgm:t>
        <a:bodyPr/>
        <a:lstStyle/>
        <a:p>
          <a:pPr latinLnBrk="1"/>
          <a:endParaRPr lang="ko-KR" altLang="en-US" sz="2400" b="0"/>
        </a:p>
      </dgm:t>
    </dgm:pt>
    <dgm:pt modelId="{C400856A-E938-4647-B70A-9918ADEF8AAC}">
      <dgm:prSet phldrT="[텍스트]" custT="1"/>
      <dgm:spPr>
        <a:solidFill>
          <a:srgbClr val="564C4D"/>
        </a:solidFill>
      </dgm:spPr>
      <dgm:t>
        <a:bodyPr/>
        <a:lstStyle/>
        <a:p>
          <a:pPr latinLnBrk="1"/>
          <a:r>
            <a:rPr lang="ko-KR" altLang="en-US" sz="1600" b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서울 코로나</a:t>
          </a:r>
          <a:endParaRPr lang="ko-KR" altLang="en-US" sz="1600" b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0804F26-24D9-4FD9-AC38-E9F2AAF33F3D}" type="parTrans" cxnId="{48FC2951-D0F4-46A2-8BFE-87B345C53053}">
      <dgm:prSet/>
      <dgm:spPr>
        <a:ln>
          <a:solidFill>
            <a:srgbClr val="564C4D"/>
          </a:solidFill>
        </a:ln>
      </dgm:spPr>
      <dgm:t>
        <a:bodyPr/>
        <a:lstStyle/>
        <a:p>
          <a:pPr latinLnBrk="1"/>
          <a:endParaRPr lang="ko-KR" altLang="en-US" sz="2400" b="0"/>
        </a:p>
      </dgm:t>
    </dgm:pt>
    <dgm:pt modelId="{1D20B0BC-5292-49AF-88F3-75C6B06A1FB1}" type="sibTrans" cxnId="{48FC2951-D0F4-46A2-8BFE-87B345C53053}">
      <dgm:prSet/>
      <dgm:spPr/>
      <dgm:t>
        <a:bodyPr/>
        <a:lstStyle/>
        <a:p>
          <a:pPr latinLnBrk="1"/>
          <a:endParaRPr lang="ko-KR" altLang="en-US" sz="2400" b="0"/>
        </a:p>
      </dgm:t>
    </dgm:pt>
    <dgm:pt modelId="{FCDC9A3A-A08D-4470-98F8-595E40346AAE}" type="pres">
      <dgm:prSet presAssocID="{82362402-D8AD-4826-B621-D4DBBC1325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679EE1-1F32-471D-A014-10685193AD34}" type="pres">
      <dgm:prSet presAssocID="{0BAB82C3-9999-4997-B37F-ED884A39EB4A}" presName="hierRoot1" presStyleCnt="0">
        <dgm:presLayoutVars>
          <dgm:hierBranch val="init"/>
        </dgm:presLayoutVars>
      </dgm:prSet>
      <dgm:spPr/>
    </dgm:pt>
    <dgm:pt modelId="{D307EA38-7FBB-4634-9915-43FA4611BE16}" type="pres">
      <dgm:prSet presAssocID="{0BAB82C3-9999-4997-B37F-ED884A39EB4A}" presName="rootComposite1" presStyleCnt="0"/>
      <dgm:spPr/>
    </dgm:pt>
    <dgm:pt modelId="{807B411B-8A50-4FFE-897D-8486FD6F10D8}" type="pres">
      <dgm:prSet presAssocID="{0BAB82C3-9999-4997-B37F-ED884A39EB4A}" presName="rootText1" presStyleLbl="node0" presStyleIdx="0" presStyleCnt="1" custScaleX="5450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B238C9-479D-4392-A46A-F96E08A63ABD}" type="pres">
      <dgm:prSet presAssocID="{0BAB82C3-9999-4997-B37F-ED884A39EB4A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C732BAD-ED89-4920-B337-5B28D9F58F9B}" type="pres">
      <dgm:prSet presAssocID="{0BAB82C3-9999-4997-B37F-ED884A39EB4A}" presName="hierChild2" presStyleCnt="0"/>
      <dgm:spPr/>
    </dgm:pt>
    <dgm:pt modelId="{026E166C-0493-4E00-BEF7-CE70D0D4B0F7}" type="pres">
      <dgm:prSet presAssocID="{AEEA95B0-A4E1-4AB1-A858-6BBDC807B9BD}" presName="Name64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821624-D486-495D-A716-F2905FDF117A}" type="pres">
      <dgm:prSet presAssocID="{9AC76BE4-FCD8-4B2F-9F0B-3855C8CA76EF}" presName="hierRoot2" presStyleCnt="0">
        <dgm:presLayoutVars>
          <dgm:hierBranch val="init"/>
        </dgm:presLayoutVars>
      </dgm:prSet>
      <dgm:spPr/>
    </dgm:pt>
    <dgm:pt modelId="{065C136D-7050-4248-B915-BA84820389F2}" type="pres">
      <dgm:prSet presAssocID="{9AC76BE4-FCD8-4B2F-9F0B-3855C8CA76EF}" presName="rootComposite" presStyleCnt="0"/>
      <dgm:spPr/>
    </dgm:pt>
    <dgm:pt modelId="{16ACC7A0-45E4-400B-9BE2-C035E4978DDF}" type="pres">
      <dgm:prSet presAssocID="{9AC76BE4-FCD8-4B2F-9F0B-3855C8CA76E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777E54-D7FA-464C-BFB3-3B4D7D145DCF}" type="pres">
      <dgm:prSet presAssocID="{9AC76BE4-FCD8-4B2F-9F0B-3855C8CA76EF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CFF8143-2BF4-461E-AF7B-4B38EEF8D66A}" type="pres">
      <dgm:prSet presAssocID="{9AC76BE4-FCD8-4B2F-9F0B-3855C8CA76EF}" presName="hierChild4" presStyleCnt="0"/>
      <dgm:spPr/>
    </dgm:pt>
    <dgm:pt modelId="{88B1D815-6B89-4997-9D0E-EDAE87EAF88E}" type="pres">
      <dgm:prSet presAssocID="{1FF3B336-FC2A-48C7-B5EA-106743EF204A}" presName="Name64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89231F35-12E0-4A8E-8F7F-9BD6A490BA36}" type="pres">
      <dgm:prSet presAssocID="{37397E45-595B-4552-9AE4-D855DB08B325}" presName="hierRoot2" presStyleCnt="0">
        <dgm:presLayoutVars>
          <dgm:hierBranch val="init"/>
        </dgm:presLayoutVars>
      </dgm:prSet>
      <dgm:spPr/>
    </dgm:pt>
    <dgm:pt modelId="{A3342BBB-152C-46C1-9569-1D3CDDA5A0F1}" type="pres">
      <dgm:prSet presAssocID="{37397E45-595B-4552-9AE4-D855DB08B325}" presName="rootComposite" presStyleCnt="0"/>
      <dgm:spPr/>
    </dgm:pt>
    <dgm:pt modelId="{83058DC7-42FF-4F7C-BC2E-C2172198553A}" type="pres">
      <dgm:prSet presAssocID="{37397E45-595B-4552-9AE4-D855DB08B325}" presName="rootText" presStyleLbl="node3" presStyleIdx="0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1D8C7E-55A2-404B-BC64-7968DC4EE4C8}" type="pres">
      <dgm:prSet presAssocID="{37397E45-595B-4552-9AE4-D855DB08B325}" presName="rootConnector" presStyleLbl="node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5C9D6471-A227-4849-9477-A4F0DCC8A696}" type="pres">
      <dgm:prSet presAssocID="{37397E45-595B-4552-9AE4-D855DB08B325}" presName="hierChild4" presStyleCnt="0"/>
      <dgm:spPr/>
    </dgm:pt>
    <dgm:pt modelId="{95B4CC80-BCCB-495A-AA9C-2AE251480E5A}" type="pres">
      <dgm:prSet presAssocID="{37397E45-595B-4552-9AE4-D855DB08B325}" presName="hierChild5" presStyleCnt="0"/>
      <dgm:spPr/>
    </dgm:pt>
    <dgm:pt modelId="{FCA45647-8C10-42AA-8581-7E76431AD65B}" type="pres">
      <dgm:prSet presAssocID="{5F1F421A-C0E1-43E2-AA7F-9B597D65902B}" presName="Name64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504BC4D7-87DD-48B6-A746-FE78A8445EEA}" type="pres">
      <dgm:prSet presAssocID="{AFB10F20-D0B7-41CF-A9DC-290A402C08B7}" presName="hierRoot2" presStyleCnt="0">
        <dgm:presLayoutVars>
          <dgm:hierBranch val="init"/>
        </dgm:presLayoutVars>
      </dgm:prSet>
      <dgm:spPr/>
    </dgm:pt>
    <dgm:pt modelId="{5D10E229-104C-4514-BF7D-0B0C5FF27E64}" type="pres">
      <dgm:prSet presAssocID="{AFB10F20-D0B7-41CF-A9DC-290A402C08B7}" presName="rootComposite" presStyleCnt="0"/>
      <dgm:spPr/>
    </dgm:pt>
    <dgm:pt modelId="{E37E9D71-954B-459C-8B18-67A04A6A646E}" type="pres">
      <dgm:prSet presAssocID="{AFB10F20-D0B7-41CF-A9DC-290A402C08B7}" presName="rootText" presStyleLbl="node3" presStyleIdx="1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4CF2B6-75F0-4AAE-BF72-ACB9FEA3AC6B}" type="pres">
      <dgm:prSet presAssocID="{AFB10F20-D0B7-41CF-A9DC-290A402C08B7}" presName="rootConnector" presStyleLbl="node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0E76E83C-C52F-4F1D-92BF-33C7202E031D}" type="pres">
      <dgm:prSet presAssocID="{AFB10F20-D0B7-41CF-A9DC-290A402C08B7}" presName="hierChild4" presStyleCnt="0"/>
      <dgm:spPr/>
    </dgm:pt>
    <dgm:pt modelId="{C3A4442E-F2EA-46C1-8A69-9C72111BAA93}" type="pres">
      <dgm:prSet presAssocID="{63B723DD-25C1-45E0-B330-23E22C85EAC7}" presName="Name64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5327ED2-1250-49FA-BD7D-559B67E2739E}" type="pres">
      <dgm:prSet presAssocID="{BD6CA92E-437C-4518-B147-D12CCCB88FFF}" presName="hierRoot2" presStyleCnt="0">
        <dgm:presLayoutVars>
          <dgm:hierBranch val="init"/>
        </dgm:presLayoutVars>
      </dgm:prSet>
      <dgm:spPr/>
    </dgm:pt>
    <dgm:pt modelId="{F8D7B9A4-61B3-46D2-A26A-7F589EFAC7BA}" type="pres">
      <dgm:prSet presAssocID="{BD6CA92E-437C-4518-B147-D12CCCB88FFF}" presName="rootComposite" presStyleCnt="0"/>
      <dgm:spPr/>
    </dgm:pt>
    <dgm:pt modelId="{C0971B65-F63F-4D6F-BEBB-EF34A92C48B3}" type="pres">
      <dgm:prSet presAssocID="{BD6CA92E-437C-4518-B147-D12CCCB88FFF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C46F13-AD73-4162-A129-EEFC2B2A1E78}" type="pres">
      <dgm:prSet presAssocID="{BD6CA92E-437C-4518-B147-D12CCCB88FFF}" presName="rootConnector" presStyleLbl="node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F30C777-6979-4DB4-A415-395A513F603A}" type="pres">
      <dgm:prSet presAssocID="{BD6CA92E-437C-4518-B147-D12CCCB88FFF}" presName="hierChild4" presStyleCnt="0"/>
      <dgm:spPr/>
    </dgm:pt>
    <dgm:pt modelId="{A9BF85BD-DD13-4340-858A-A1E46F042F22}" type="pres">
      <dgm:prSet presAssocID="{BD6CA92E-437C-4518-B147-D12CCCB88FFF}" presName="hierChild5" presStyleCnt="0"/>
      <dgm:spPr/>
    </dgm:pt>
    <dgm:pt modelId="{E9D96C8B-31C6-4E76-83D0-D95099773BBE}" type="pres">
      <dgm:prSet presAssocID="{686671AC-510E-4E2A-ADAD-7A79F517D7A7}" presName="Name64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2BB5336-8BF6-48CF-99A0-205E1E66F96A}" type="pres">
      <dgm:prSet presAssocID="{A3B49CDC-90AA-4288-8627-3C50A16FD19A}" presName="hierRoot2" presStyleCnt="0">
        <dgm:presLayoutVars>
          <dgm:hierBranch val="init"/>
        </dgm:presLayoutVars>
      </dgm:prSet>
      <dgm:spPr/>
    </dgm:pt>
    <dgm:pt modelId="{AE2D334C-63E5-4531-B0B8-21F560ACE9F4}" type="pres">
      <dgm:prSet presAssocID="{A3B49CDC-90AA-4288-8627-3C50A16FD19A}" presName="rootComposite" presStyleCnt="0"/>
      <dgm:spPr/>
    </dgm:pt>
    <dgm:pt modelId="{050ED5B7-FF9B-4A76-9328-D64AB93F992B}" type="pres">
      <dgm:prSet presAssocID="{A3B49CDC-90AA-4288-8627-3C50A16FD19A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18AC53-DB9F-44F5-AE6B-5D91F7DA419E}" type="pres">
      <dgm:prSet presAssocID="{A3B49CDC-90AA-4288-8627-3C50A16FD19A}" presName="rootConnector" presStyleLbl="node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B28CB677-4867-4F42-8CFF-9C5827FD8AE2}" type="pres">
      <dgm:prSet presAssocID="{A3B49CDC-90AA-4288-8627-3C50A16FD19A}" presName="hierChild4" presStyleCnt="0"/>
      <dgm:spPr/>
    </dgm:pt>
    <dgm:pt modelId="{9CCF62BB-BEFD-42EB-B969-B906ABCDAD28}" type="pres">
      <dgm:prSet presAssocID="{A3B49CDC-90AA-4288-8627-3C50A16FD19A}" presName="hierChild5" presStyleCnt="0"/>
      <dgm:spPr/>
    </dgm:pt>
    <dgm:pt modelId="{7F151DF7-AD44-4EAB-B164-D9B472687AB5}" type="pres">
      <dgm:prSet presAssocID="{AFB10F20-D0B7-41CF-A9DC-290A402C08B7}" presName="hierChild5" presStyleCnt="0"/>
      <dgm:spPr/>
    </dgm:pt>
    <dgm:pt modelId="{187CEBA5-A785-435C-A1C8-5FA69E59861F}" type="pres">
      <dgm:prSet presAssocID="{9AC76BE4-FCD8-4B2F-9F0B-3855C8CA76EF}" presName="hierChild5" presStyleCnt="0"/>
      <dgm:spPr/>
    </dgm:pt>
    <dgm:pt modelId="{1EA1ADA0-68FE-4CCD-A453-6D8D28888F0A}" type="pres">
      <dgm:prSet presAssocID="{9FF0E528-306C-405E-BF9C-2808217457CE}" presName="Name64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784ED54-274C-4B87-A78B-8C29B9EEB72E}" type="pres">
      <dgm:prSet presAssocID="{02576553-2029-4022-BC94-D591C1F72485}" presName="hierRoot2" presStyleCnt="0">
        <dgm:presLayoutVars>
          <dgm:hierBranch val="init"/>
        </dgm:presLayoutVars>
      </dgm:prSet>
      <dgm:spPr/>
    </dgm:pt>
    <dgm:pt modelId="{6C7B29D1-42E2-4A4E-A4C1-AF0C13E99C6D}" type="pres">
      <dgm:prSet presAssocID="{02576553-2029-4022-BC94-D591C1F72485}" presName="rootComposite" presStyleCnt="0"/>
      <dgm:spPr/>
    </dgm:pt>
    <dgm:pt modelId="{B5E9E9D8-E16C-455B-848B-EF796F622D5B}" type="pres">
      <dgm:prSet presAssocID="{02576553-2029-4022-BC94-D591C1F72485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722BFF-BDDB-404F-8198-4588B735AE32}" type="pres">
      <dgm:prSet presAssocID="{02576553-2029-4022-BC94-D591C1F72485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3F654FD-EDAF-47A6-B1BD-1D5A60948730}" type="pres">
      <dgm:prSet presAssocID="{02576553-2029-4022-BC94-D591C1F72485}" presName="hierChild4" presStyleCnt="0"/>
      <dgm:spPr/>
    </dgm:pt>
    <dgm:pt modelId="{EE06E28C-01B7-469A-B282-D2A6C0F0D221}" type="pres">
      <dgm:prSet presAssocID="{EBD7D1A2-7DA9-4B1A-96DB-5797B074D011}" presName="Name64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A6404D77-15A2-419C-B025-EF1DEAB71040}" type="pres">
      <dgm:prSet presAssocID="{65D75150-5C2F-464E-B0B7-D1AE631E97C7}" presName="hierRoot2" presStyleCnt="0">
        <dgm:presLayoutVars>
          <dgm:hierBranch val="init"/>
        </dgm:presLayoutVars>
      </dgm:prSet>
      <dgm:spPr/>
    </dgm:pt>
    <dgm:pt modelId="{B8656D71-D912-4E42-B734-C1A8E897F299}" type="pres">
      <dgm:prSet presAssocID="{65D75150-5C2F-464E-B0B7-D1AE631E97C7}" presName="rootComposite" presStyleCnt="0"/>
      <dgm:spPr/>
    </dgm:pt>
    <dgm:pt modelId="{FD041CF8-17AA-454D-AE85-E2FB1B2DDC18}" type="pres">
      <dgm:prSet presAssocID="{65D75150-5C2F-464E-B0B7-D1AE631E97C7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50831-9C1E-4775-A080-0550036B9955}" type="pres">
      <dgm:prSet presAssocID="{65D75150-5C2F-464E-B0B7-D1AE631E97C7}" presName="rootConnector" presStyleLbl="node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6D8B2767-0ECD-4CB6-960E-8850C05AC225}" type="pres">
      <dgm:prSet presAssocID="{65D75150-5C2F-464E-B0B7-D1AE631E97C7}" presName="hierChild4" presStyleCnt="0"/>
      <dgm:spPr/>
    </dgm:pt>
    <dgm:pt modelId="{FCA467A5-99A4-4160-8C19-87CE443A4AE7}" type="pres">
      <dgm:prSet presAssocID="{65D75150-5C2F-464E-B0B7-D1AE631E97C7}" presName="hierChild5" presStyleCnt="0"/>
      <dgm:spPr/>
    </dgm:pt>
    <dgm:pt modelId="{DEAE545D-4A82-4ED0-ABE5-7D21AB516ED7}" type="pres">
      <dgm:prSet presAssocID="{5B7E87A9-0477-4626-840A-A3A0D5FCA1F8}" presName="Name64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39EC9CE-A6FD-42CD-8911-D56F55080486}" type="pres">
      <dgm:prSet presAssocID="{BD84FA09-8D1F-410C-BF1C-562DFAAE3920}" presName="hierRoot2" presStyleCnt="0">
        <dgm:presLayoutVars>
          <dgm:hierBranch val="init"/>
        </dgm:presLayoutVars>
      </dgm:prSet>
      <dgm:spPr/>
    </dgm:pt>
    <dgm:pt modelId="{D5D8BB40-7D36-4F74-99E8-304C74BCD6AA}" type="pres">
      <dgm:prSet presAssocID="{BD84FA09-8D1F-410C-BF1C-562DFAAE3920}" presName="rootComposite" presStyleCnt="0"/>
      <dgm:spPr/>
    </dgm:pt>
    <dgm:pt modelId="{F78DC6C8-FD3C-42E0-9AE7-AC6C159A9BE5}" type="pres">
      <dgm:prSet presAssocID="{BD84FA09-8D1F-410C-BF1C-562DFAAE3920}" presName="rootText" presStyleLbl="node3" presStyleIdx="3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113C3E-F9C4-43E8-8A2E-31564E4E66C1}" type="pres">
      <dgm:prSet presAssocID="{BD84FA09-8D1F-410C-BF1C-562DFAAE3920}" presName="rootConnector" presStyleLbl="node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ED2A04E4-40C3-4B0F-9FD9-D092D4FE87FA}" type="pres">
      <dgm:prSet presAssocID="{BD84FA09-8D1F-410C-BF1C-562DFAAE3920}" presName="hierChild4" presStyleCnt="0"/>
      <dgm:spPr/>
    </dgm:pt>
    <dgm:pt modelId="{76AAB4EC-1D46-46F4-8A46-9092310EBCED}" type="pres">
      <dgm:prSet presAssocID="{BD84FA09-8D1F-410C-BF1C-562DFAAE3920}" presName="hierChild5" presStyleCnt="0"/>
      <dgm:spPr/>
    </dgm:pt>
    <dgm:pt modelId="{0EEFC86E-2185-4DDB-B32F-34E7BA8D8864}" type="pres">
      <dgm:prSet presAssocID="{80F3F956-797F-4689-9085-291C0221063F}" presName="Name64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C7FFA1AB-3A2A-4457-8A12-724F2970ACF8}" type="pres">
      <dgm:prSet presAssocID="{91B1B11E-D928-4FBD-8CD3-138EAB187BE5}" presName="hierRoot2" presStyleCnt="0">
        <dgm:presLayoutVars>
          <dgm:hierBranch val="init"/>
        </dgm:presLayoutVars>
      </dgm:prSet>
      <dgm:spPr/>
    </dgm:pt>
    <dgm:pt modelId="{BD274B71-9766-4B68-893B-D49C7C880DC7}" type="pres">
      <dgm:prSet presAssocID="{91B1B11E-D928-4FBD-8CD3-138EAB187BE5}" presName="rootComposite" presStyleCnt="0"/>
      <dgm:spPr/>
    </dgm:pt>
    <dgm:pt modelId="{3A884E7A-EA7D-4DAE-941C-1DEF8FE5DA77}" type="pres">
      <dgm:prSet presAssocID="{91B1B11E-D928-4FBD-8CD3-138EAB187BE5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B6A5E3-597D-494B-8529-7EFDB3CF6141}" type="pres">
      <dgm:prSet presAssocID="{91B1B11E-D928-4FBD-8CD3-138EAB187BE5}" presName="rootConnector" presStyleLbl="node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4E0747E1-E4EA-4D0D-BF49-859009F28010}" type="pres">
      <dgm:prSet presAssocID="{91B1B11E-D928-4FBD-8CD3-138EAB187BE5}" presName="hierChild4" presStyleCnt="0"/>
      <dgm:spPr/>
    </dgm:pt>
    <dgm:pt modelId="{6F43B3DC-0F0F-4A50-8AFF-9352B851B4BC}" type="pres">
      <dgm:prSet presAssocID="{91B1B11E-D928-4FBD-8CD3-138EAB187BE5}" presName="hierChild5" presStyleCnt="0"/>
      <dgm:spPr/>
    </dgm:pt>
    <dgm:pt modelId="{523797B6-F3FA-49AE-990F-545C4D008984}" type="pres">
      <dgm:prSet presAssocID="{02576553-2029-4022-BC94-D591C1F72485}" presName="hierChild5" presStyleCnt="0"/>
      <dgm:spPr/>
    </dgm:pt>
    <dgm:pt modelId="{FAE2AE71-915B-47E9-A4E3-3FC40DFBD755}" type="pres">
      <dgm:prSet presAssocID="{B451BB20-4E97-4E31-9259-955364977366}" presName="Name64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82FD8D7-5ED5-41AF-9476-296749F16223}" type="pres">
      <dgm:prSet presAssocID="{302B469B-DE12-4149-868C-95AFCF6A4167}" presName="hierRoot2" presStyleCnt="0">
        <dgm:presLayoutVars>
          <dgm:hierBranch val="init"/>
        </dgm:presLayoutVars>
      </dgm:prSet>
      <dgm:spPr/>
    </dgm:pt>
    <dgm:pt modelId="{23FCA0A9-D6FF-4A76-9015-6ED3C98B533A}" type="pres">
      <dgm:prSet presAssocID="{302B469B-DE12-4149-868C-95AFCF6A4167}" presName="rootComposite" presStyleCnt="0"/>
      <dgm:spPr/>
    </dgm:pt>
    <dgm:pt modelId="{AF2A461D-9D65-4891-9EA7-CF8630569DD1}" type="pres">
      <dgm:prSet presAssocID="{302B469B-DE12-4149-868C-95AFCF6A4167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87EC89-565C-4DAE-A1F1-2A9214D597AA}" type="pres">
      <dgm:prSet presAssocID="{302B469B-DE12-4149-868C-95AFCF6A4167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CFD9A2C-94CA-486A-9631-326C0F23210E}" type="pres">
      <dgm:prSet presAssocID="{302B469B-DE12-4149-868C-95AFCF6A4167}" presName="hierChild4" presStyleCnt="0"/>
      <dgm:spPr/>
    </dgm:pt>
    <dgm:pt modelId="{D839FA25-9CF8-4E9A-8287-2B62A883D795}" type="pres">
      <dgm:prSet presAssocID="{302B469B-DE12-4149-868C-95AFCF6A4167}" presName="hierChild5" presStyleCnt="0"/>
      <dgm:spPr/>
    </dgm:pt>
    <dgm:pt modelId="{A4FEAA69-46C1-4139-9D9D-8B8C4FC4B0B4}" type="pres">
      <dgm:prSet presAssocID="{4B870AD5-90F2-410A-9831-720D7E55A4FB}" presName="Name64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601328A-C0AD-498C-9F01-E6B0C619B716}" type="pres">
      <dgm:prSet presAssocID="{EFE9AE11-52D0-49E5-8F7D-45FD2C17DF72}" presName="hierRoot2" presStyleCnt="0">
        <dgm:presLayoutVars>
          <dgm:hierBranch val="init"/>
        </dgm:presLayoutVars>
      </dgm:prSet>
      <dgm:spPr/>
    </dgm:pt>
    <dgm:pt modelId="{855F5508-6FC9-48F9-A93D-4E200532C576}" type="pres">
      <dgm:prSet presAssocID="{EFE9AE11-52D0-49E5-8F7D-45FD2C17DF72}" presName="rootComposite" presStyleCnt="0"/>
      <dgm:spPr/>
    </dgm:pt>
    <dgm:pt modelId="{BAD83A49-77E7-4DAF-8F01-7542175BA64D}" type="pres">
      <dgm:prSet presAssocID="{EFE9AE11-52D0-49E5-8F7D-45FD2C17DF7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AEB505-DFB4-4E33-B0A6-5637DBA57493}" type="pres">
      <dgm:prSet presAssocID="{EFE9AE11-52D0-49E5-8F7D-45FD2C17DF72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58698560-2DBB-400C-80A5-26A17563790E}" type="pres">
      <dgm:prSet presAssocID="{EFE9AE11-52D0-49E5-8F7D-45FD2C17DF72}" presName="hierChild4" presStyleCnt="0"/>
      <dgm:spPr/>
    </dgm:pt>
    <dgm:pt modelId="{22E0BB03-F89F-409B-9F4F-945928019A66}" type="pres">
      <dgm:prSet presAssocID="{0329DF13-5868-4A5C-8650-59E693A01D04}" presName="Name64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8599B9B7-7C0B-40BC-B358-8FE167E68C1D}" type="pres">
      <dgm:prSet presAssocID="{B264C6FC-0F1D-439A-A726-6F7078464698}" presName="hierRoot2" presStyleCnt="0">
        <dgm:presLayoutVars>
          <dgm:hierBranch val="init"/>
        </dgm:presLayoutVars>
      </dgm:prSet>
      <dgm:spPr/>
    </dgm:pt>
    <dgm:pt modelId="{6541C483-B183-47E5-BEDC-2F1C717D9063}" type="pres">
      <dgm:prSet presAssocID="{B264C6FC-0F1D-439A-A726-6F7078464698}" presName="rootComposite" presStyleCnt="0"/>
      <dgm:spPr/>
    </dgm:pt>
    <dgm:pt modelId="{B667F194-3588-498F-980F-F563B5F73B88}" type="pres">
      <dgm:prSet presAssocID="{B264C6FC-0F1D-439A-A726-6F7078464698}" presName="rootText" presStyleLbl="node3" presStyleIdx="5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EA12CD-816E-4B6A-9F61-F3A613767A59}" type="pres">
      <dgm:prSet presAssocID="{B264C6FC-0F1D-439A-A726-6F7078464698}" presName="rootConnector" presStyleLbl="node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CF9420F4-2DC8-4ECD-B4FF-17362D83E313}" type="pres">
      <dgm:prSet presAssocID="{B264C6FC-0F1D-439A-A726-6F7078464698}" presName="hierChild4" presStyleCnt="0"/>
      <dgm:spPr/>
    </dgm:pt>
    <dgm:pt modelId="{08B6AA19-0D40-4754-A8A0-828A70E8F3D7}" type="pres">
      <dgm:prSet presAssocID="{B264C6FC-0F1D-439A-A726-6F7078464698}" presName="hierChild5" presStyleCnt="0"/>
      <dgm:spPr/>
    </dgm:pt>
    <dgm:pt modelId="{92705B52-C425-429F-B56B-E7EED482B633}" type="pres">
      <dgm:prSet presAssocID="{3117B46B-A39F-49B8-8117-9ED775730F18}" presName="Name64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BC9DC53C-04C8-49FC-B9EB-3B38384498D9}" type="pres">
      <dgm:prSet presAssocID="{2E1D20A3-33F4-4AB5-AE3B-D9F9AB30CB8C}" presName="hierRoot2" presStyleCnt="0">
        <dgm:presLayoutVars>
          <dgm:hierBranch val="init"/>
        </dgm:presLayoutVars>
      </dgm:prSet>
      <dgm:spPr/>
    </dgm:pt>
    <dgm:pt modelId="{BB6AFFB0-6B09-4D90-BDAE-DD458CB14EBA}" type="pres">
      <dgm:prSet presAssocID="{2E1D20A3-33F4-4AB5-AE3B-D9F9AB30CB8C}" presName="rootComposite" presStyleCnt="0"/>
      <dgm:spPr/>
    </dgm:pt>
    <dgm:pt modelId="{CB2CE8DB-5D31-414D-8362-5E1AD2B5CFB6}" type="pres">
      <dgm:prSet presAssocID="{2E1D20A3-33F4-4AB5-AE3B-D9F9AB30CB8C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3C64FB-D464-4B9F-9A8E-E2F99941AAA0}" type="pres">
      <dgm:prSet presAssocID="{2E1D20A3-33F4-4AB5-AE3B-D9F9AB30CB8C}" presName="rootConnector" presStyleLbl="node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FB9FCDAF-EF8B-484A-B962-88D4AF76381A}" type="pres">
      <dgm:prSet presAssocID="{2E1D20A3-33F4-4AB5-AE3B-D9F9AB30CB8C}" presName="hierChild4" presStyleCnt="0"/>
      <dgm:spPr/>
    </dgm:pt>
    <dgm:pt modelId="{FD9FC4DE-A3B2-4F43-AC46-2FDDF561F9DC}" type="pres">
      <dgm:prSet presAssocID="{2E1D20A3-33F4-4AB5-AE3B-D9F9AB30CB8C}" presName="hierChild5" presStyleCnt="0"/>
      <dgm:spPr/>
    </dgm:pt>
    <dgm:pt modelId="{A81D756B-1F5C-4351-8F89-33EF3E3CEB2E}" type="pres">
      <dgm:prSet presAssocID="{D0804F26-24D9-4FD9-AC38-E9F2AAF33F3D}" presName="Name64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839AE7FB-B6DD-458C-95E3-FDC6145D9D88}" type="pres">
      <dgm:prSet presAssocID="{C400856A-E938-4647-B70A-9918ADEF8AAC}" presName="hierRoot2" presStyleCnt="0">
        <dgm:presLayoutVars>
          <dgm:hierBranch val="init"/>
        </dgm:presLayoutVars>
      </dgm:prSet>
      <dgm:spPr/>
    </dgm:pt>
    <dgm:pt modelId="{29E6D22F-D08E-4ACB-8F6E-A97C0EB44012}" type="pres">
      <dgm:prSet presAssocID="{C400856A-E938-4647-B70A-9918ADEF8AAC}" presName="rootComposite" presStyleCnt="0"/>
      <dgm:spPr/>
    </dgm:pt>
    <dgm:pt modelId="{1E9ABE2A-E477-4695-827C-7529FE4AB361}" type="pres">
      <dgm:prSet presAssocID="{C400856A-E938-4647-B70A-9918ADEF8AAC}" presName="rootText" presStyleLbl="node3" presStyleIdx="7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4873DF-0FE1-4ADA-A430-9096321B5BAF}" type="pres">
      <dgm:prSet presAssocID="{C400856A-E938-4647-B70A-9918ADEF8AAC}" presName="rootConnector" presStyleLbl="node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AE01DCF2-99AA-4610-B911-2F6A9E408974}" type="pres">
      <dgm:prSet presAssocID="{C400856A-E938-4647-B70A-9918ADEF8AAC}" presName="hierChild4" presStyleCnt="0"/>
      <dgm:spPr/>
    </dgm:pt>
    <dgm:pt modelId="{EFA6EEA4-0638-4163-9C85-1C18BECD25EE}" type="pres">
      <dgm:prSet presAssocID="{C400856A-E938-4647-B70A-9918ADEF8AAC}" presName="hierChild5" presStyleCnt="0"/>
      <dgm:spPr/>
    </dgm:pt>
    <dgm:pt modelId="{DB92F037-D74F-4C6D-BC82-86EFC441E75C}" type="pres">
      <dgm:prSet presAssocID="{EFE9AE11-52D0-49E5-8F7D-45FD2C17DF72}" presName="hierChild5" presStyleCnt="0"/>
      <dgm:spPr/>
    </dgm:pt>
    <dgm:pt modelId="{282C4424-5080-45E2-B232-5B77B2FA801C}" type="pres">
      <dgm:prSet presAssocID="{0BAB82C3-9999-4997-B37F-ED884A39EB4A}" presName="hierChild3" presStyleCnt="0"/>
      <dgm:spPr/>
    </dgm:pt>
  </dgm:ptLst>
  <dgm:cxnLst>
    <dgm:cxn modelId="{9D57D4BA-CDEE-4C33-AFD4-523D124D3632}" type="presOf" srcId="{A3B49CDC-90AA-4288-8627-3C50A16FD19A}" destId="{050ED5B7-FF9B-4A76-9328-D64AB93F992B}" srcOrd="0" destOrd="0" presId="urn:microsoft.com/office/officeart/2009/3/layout/HorizontalOrganizationChart"/>
    <dgm:cxn modelId="{A2CB8B5A-B01A-4871-BD95-84533B12B8EB}" type="presOf" srcId="{B264C6FC-0F1D-439A-A726-6F7078464698}" destId="{B667F194-3588-498F-980F-F563B5F73B88}" srcOrd="0" destOrd="0" presId="urn:microsoft.com/office/officeart/2009/3/layout/HorizontalOrganizationChart"/>
    <dgm:cxn modelId="{48FC2951-D0F4-46A2-8BFE-87B345C53053}" srcId="{EFE9AE11-52D0-49E5-8F7D-45FD2C17DF72}" destId="{C400856A-E938-4647-B70A-9918ADEF8AAC}" srcOrd="2" destOrd="0" parTransId="{D0804F26-24D9-4FD9-AC38-E9F2AAF33F3D}" sibTransId="{1D20B0BC-5292-49AF-88F3-75C6B06A1FB1}"/>
    <dgm:cxn modelId="{1F700D63-7A1A-490A-8DB9-65669AC4584E}" type="presOf" srcId="{02576553-2029-4022-BC94-D591C1F72485}" destId="{B5E9E9D8-E16C-455B-848B-EF796F622D5B}" srcOrd="0" destOrd="0" presId="urn:microsoft.com/office/officeart/2009/3/layout/HorizontalOrganizationChart"/>
    <dgm:cxn modelId="{B6BF34C1-672E-4B94-8470-B0FA81520B49}" type="presOf" srcId="{302B469B-DE12-4149-868C-95AFCF6A4167}" destId="{AF2A461D-9D65-4891-9EA7-CF8630569DD1}" srcOrd="0" destOrd="0" presId="urn:microsoft.com/office/officeart/2009/3/layout/HorizontalOrganizationChart"/>
    <dgm:cxn modelId="{30325B18-E056-4BC3-A119-745147B31C2E}" type="presOf" srcId="{0BAB82C3-9999-4997-B37F-ED884A39EB4A}" destId="{807B411B-8A50-4FFE-897D-8486FD6F10D8}" srcOrd="0" destOrd="0" presId="urn:microsoft.com/office/officeart/2009/3/layout/HorizontalOrganizationChart"/>
    <dgm:cxn modelId="{F000D953-70D9-47FB-82FD-E7EB7C7B8431}" srcId="{0BAB82C3-9999-4997-B37F-ED884A39EB4A}" destId="{02576553-2029-4022-BC94-D591C1F72485}" srcOrd="1" destOrd="0" parTransId="{9FF0E528-306C-405E-BF9C-2808217457CE}" sibTransId="{E4BFACCB-6D4A-4502-B092-B8B8113FC251}"/>
    <dgm:cxn modelId="{663A1454-107A-44EC-8110-B68D3D25169E}" srcId="{EFE9AE11-52D0-49E5-8F7D-45FD2C17DF72}" destId="{2E1D20A3-33F4-4AB5-AE3B-D9F9AB30CB8C}" srcOrd="1" destOrd="0" parTransId="{3117B46B-A39F-49B8-8117-9ED775730F18}" sibTransId="{26918B52-201D-4C4B-98B2-0A3F8CF407B3}"/>
    <dgm:cxn modelId="{93A9CA75-D8D0-42F1-ADB0-02B9718F76B1}" type="presOf" srcId="{9AC76BE4-FCD8-4B2F-9F0B-3855C8CA76EF}" destId="{16ACC7A0-45E4-400B-9BE2-C035E4978DDF}" srcOrd="0" destOrd="0" presId="urn:microsoft.com/office/officeart/2009/3/layout/HorizontalOrganizationChart"/>
    <dgm:cxn modelId="{0EC9C003-F684-4305-AA9F-9D8B18ACCE02}" type="presOf" srcId="{AFB10F20-D0B7-41CF-A9DC-290A402C08B7}" destId="{E37E9D71-954B-459C-8B18-67A04A6A646E}" srcOrd="0" destOrd="0" presId="urn:microsoft.com/office/officeart/2009/3/layout/HorizontalOrganizationChart"/>
    <dgm:cxn modelId="{940EDE4E-C3EC-4D94-83AF-B146441DAB3D}" type="presOf" srcId="{BD84FA09-8D1F-410C-BF1C-562DFAAE3920}" destId="{20113C3E-F9C4-43E8-8A2E-31564E4E66C1}" srcOrd="1" destOrd="0" presId="urn:microsoft.com/office/officeart/2009/3/layout/HorizontalOrganizationChart"/>
    <dgm:cxn modelId="{F7E6DF47-13DC-4801-A961-9AB3103D10CD}" type="presOf" srcId="{3117B46B-A39F-49B8-8117-9ED775730F18}" destId="{92705B52-C425-429F-B56B-E7EED482B633}" srcOrd="0" destOrd="0" presId="urn:microsoft.com/office/officeart/2009/3/layout/HorizontalOrganizationChart"/>
    <dgm:cxn modelId="{16B04977-7063-4141-BFE5-F3674CF1A033}" type="presOf" srcId="{4B870AD5-90F2-410A-9831-720D7E55A4FB}" destId="{A4FEAA69-46C1-4139-9D9D-8B8C4FC4B0B4}" srcOrd="0" destOrd="0" presId="urn:microsoft.com/office/officeart/2009/3/layout/HorizontalOrganizationChart"/>
    <dgm:cxn modelId="{F2D26319-1365-4C56-95CE-E2C5EE75CB63}" type="presOf" srcId="{0BAB82C3-9999-4997-B37F-ED884A39EB4A}" destId="{96B238C9-479D-4392-A46A-F96E08A63ABD}" srcOrd="1" destOrd="0" presId="urn:microsoft.com/office/officeart/2009/3/layout/HorizontalOrganizationChart"/>
    <dgm:cxn modelId="{211BAE82-2A59-45A2-A54D-C24691AF8B95}" srcId="{AFB10F20-D0B7-41CF-A9DC-290A402C08B7}" destId="{BD6CA92E-437C-4518-B147-D12CCCB88FFF}" srcOrd="0" destOrd="0" parTransId="{63B723DD-25C1-45E0-B330-23E22C85EAC7}" sibTransId="{8E267F38-DEF9-4AA5-ABCB-366542D70965}"/>
    <dgm:cxn modelId="{80876E25-613E-4699-AA57-DD166C2274E8}" type="presOf" srcId="{9FF0E528-306C-405E-BF9C-2808217457CE}" destId="{1EA1ADA0-68FE-4CCD-A453-6D8D28888F0A}" srcOrd="0" destOrd="0" presId="urn:microsoft.com/office/officeart/2009/3/layout/HorizontalOrganizationChart"/>
    <dgm:cxn modelId="{53C1D4A7-0E66-4BCE-BA54-14C2E8521C7D}" srcId="{02576553-2029-4022-BC94-D591C1F72485}" destId="{91B1B11E-D928-4FBD-8CD3-138EAB187BE5}" srcOrd="2" destOrd="0" parTransId="{80F3F956-797F-4689-9085-291C0221063F}" sibTransId="{08BF0127-1466-4AE1-8B8C-02E4C900E9F3}"/>
    <dgm:cxn modelId="{920D70D7-BAF2-46FF-9F17-0DF57B6DB1FD}" type="presOf" srcId="{80F3F956-797F-4689-9085-291C0221063F}" destId="{0EEFC86E-2185-4DDB-B32F-34E7BA8D8864}" srcOrd="0" destOrd="0" presId="urn:microsoft.com/office/officeart/2009/3/layout/HorizontalOrganizationChart"/>
    <dgm:cxn modelId="{0F0A53C5-EEF3-4BB3-B47F-EFFE76A25549}" type="presOf" srcId="{302B469B-DE12-4149-868C-95AFCF6A4167}" destId="{1C87EC89-565C-4DAE-A1F1-2A9214D597AA}" srcOrd="1" destOrd="0" presId="urn:microsoft.com/office/officeart/2009/3/layout/HorizontalOrganizationChart"/>
    <dgm:cxn modelId="{EAECC6B8-9B71-43ED-B8D7-CA31DFAB144E}" type="presOf" srcId="{A3B49CDC-90AA-4288-8627-3C50A16FD19A}" destId="{9918AC53-DB9F-44F5-AE6B-5D91F7DA419E}" srcOrd="1" destOrd="0" presId="urn:microsoft.com/office/officeart/2009/3/layout/HorizontalOrganizationChart"/>
    <dgm:cxn modelId="{EDC386EF-D725-492D-A132-6DB764F7D4F1}" srcId="{0BAB82C3-9999-4997-B37F-ED884A39EB4A}" destId="{302B469B-DE12-4149-868C-95AFCF6A4167}" srcOrd="2" destOrd="0" parTransId="{B451BB20-4E97-4E31-9259-955364977366}" sibTransId="{A84C672B-7E09-4C5A-9273-251A3B9AB7F6}"/>
    <dgm:cxn modelId="{4CFF7286-1266-4CBF-857E-101925FE452C}" type="presOf" srcId="{686671AC-510E-4E2A-ADAD-7A79F517D7A7}" destId="{E9D96C8B-31C6-4E76-83D0-D95099773BBE}" srcOrd="0" destOrd="0" presId="urn:microsoft.com/office/officeart/2009/3/layout/HorizontalOrganizationChart"/>
    <dgm:cxn modelId="{4706CCE7-3E39-4E80-907E-AD87B3E68C9D}" type="presOf" srcId="{BD6CA92E-437C-4518-B147-D12CCCB88FFF}" destId="{16C46F13-AD73-4162-A129-EEFC2B2A1E78}" srcOrd="1" destOrd="0" presId="urn:microsoft.com/office/officeart/2009/3/layout/HorizontalOrganizationChart"/>
    <dgm:cxn modelId="{33C12AC6-943D-4EC9-A1E5-40F96EFC84B5}" type="presOf" srcId="{37397E45-595B-4552-9AE4-D855DB08B325}" destId="{641D8C7E-55A2-404B-BC64-7968DC4EE4C8}" srcOrd="1" destOrd="0" presId="urn:microsoft.com/office/officeart/2009/3/layout/HorizontalOrganizationChart"/>
    <dgm:cxn modelId="{E76AA7B3-4FBD-417E-971F-B6FD198261A3}" type="presOf" srcId="{5B7E87A9-0477-4626-840A-A3A0D5FCA1F8}" destId="{DEAE545D-4A82-4ED0-ABE5-7D21AB516ED7}" srcOrd="0" destOrd="0" presId="urn:microsoft.com/office/officeart/2009/3/layout/HorizontalOrganizationChart"/>
    <dgm:cxn modelId="{A043309E-21BD-4C09-90C4-D4C3CF992C3D}" type="presOf" srcId="{B451BB20-4E97-4E31-9259-955364977366}" destId="{FAE2AE71-915B-47E9-A4E3-3FC40DFBD755}" srcOrd="0" destOrd="0" presId="urn:microsoft.com/office/officeart/2009/3/layout/HorizontalOrganizationChart"/>
    <dgm:cxn modelId="{1A70815B-8E41-4BEF-A785-9B3A2961B894}" srcId="{9AC76BE4-FCD8-4B2F-9F0B-3855C8CA76EF}" destId="{AFB10F20-D0B7-41CF-A9DC-290A402C08B7}" srcOrd="1" destOrd="0" parTransId="{5F1F421A-C0E1-43E2-AA7F-9B597D65902B}" sibTransId="{2F7D7D8E-3B49-43E4-A01C-AAEAFB80913A}"/>
    <dgm:cxn modelId="{4DFE4431-2BEB-4776-B332-FB32DF7E218E}" type="presOf" srcId="{2E1D20A3-33F4-4AB5-AE3B-D9F9AB30CB8C}" destId="{E53C64FB-D464-4B9F-9A8E-E2F99941AAA0}" srcOrd="1" destOrd="0" presId="urn:microsoft.com/office/officeart/2009/3/layout/HorizontalOrganizationChart"/>
    <dgm:cxn modelId="{C43D28A0-5403-4052-911C-A9B8FE8EF578}" type="presOf" srcId="{BD6CA92E-437C-4518-B147-D12CCCB88FFF}" destId="{C0971B65-F63F-4D6F-BEBB-EF34A92C48B3}" srcOrd="0" destOrd="0" presId="urn:microsoft.com/office/officeart/2009/3/layout/HorizontalOrganizationChart"/>
    <dgm:cxn modelId="{3E0425D6-7929-4143-B660-EA4F149D4157}" srcId="{0BAB82C3-9999-4997-B37F-ED884A39EB4A}" destId="{9AC76BE4-FCD8-4B2F-9F0B-3855C8CA76EF}" srcOrd="0" destOrd="0" parTransId="{AEEA95B0-A4E1-4AB1-A858-6BBDC807B9BD}" sibTransId="{30754284-7E3E-485A-9848-21CF31BEF1DF}"/>
    <dgm:cxn modelId="{8FE1F12A-BE4A-4032-8A5D-963588AFAE17}" type="presOf" srcId="{B264C6FC-0F1D-439A-A726-6F7078464698}" destId="{80EA12CD-816E-4B6A-9F61-F3A613767A59}" srcOrd="1" destOrd="0" presId="urn:microsoft.com/office/officeart/2009/3/layout/HorizontalOrganizationChart"/>
    <dgm:cxn modelId="{1F8B546A-2C06-451C-85C8-FFE554D2FDED}" type="presOf" srcId="{C400856A-E938-4647-B70A-9918ADEF8AAC}" destId="{1E9ABE2A-E477-4695-827C-7529FE4AB361}" srcOrd="0" destOrd="0" presId="urn:microsoft.com/office/officeart/2009/3/layout/HorizontalOrganizationChart"/>
    <dgm:cxn modelId="{8E6DB3DE-1B0F-47B3-BB05-292A6F81B7DE}" type="presOf" srcId="{BD84FA09-8D1F-410C-BF1C-562DFAAE3920}" destId="{F78DC6C8-FD3C-42E0-9AE7-AC6C159A9BE5}" srcOrd="0" destOrd="0" presId="urn:microsoft.com/office/officeart/2009/3/layout/HorizontalOrganizationChart"/>
    <dgm:cxn modelId="{C209FBB5-BE78-46F7-903A-86395BB81F82}" srcId="{02576553-2029-4022-BC94-D591C1F72485}" destId="{65D75150-5C2F-464E-B0B7-D1AE631E97C7}" srcOrd="0" destOrd="0" parTransId="{EBD7D1A2-7DA9-4B1A-96DB-5797B074D011}" sibTransId="{0697617E-CEE6-4212-BE7F-243926C26089}"/>
    <dgm:cxn modelId="{F062443C-2D83-4E24-AE65-96CD3BA63311}" type="presOf" srcId="{EBD7D1A2-7DA9-4B1A-96DB-5797B074D011}" destId="{EE06E28C-01B7-469A-B282-D2A6C0F0D221}" srcOrd="0" destOrd="0" presId="urn:microsoft.com/office/officeart/2009/3/layout/HorizontalOrganizationChart"/>
    <dgm:cxn modelId="{8BEAE848-4FB3-4A84-B34C-DCA1FAAA6E5D}" type="presOf" srcId="{9AC76BE4-FCD8-4B2F-9F0B-3855C8CA76EF}" destId="{D1777E54-D7FA-464C-BFB3-3B4D7D145DCF}" srcOrd="1" destOrd="0" presId="urn:microsoft.com/office/officeart/2009/3/layout/HorizontalOrganizationChart"/>
    <dgm:cxn modelId="{50A38E51-0A71-4B53-92D7-7A470F7197EA}" type="presOf" srcId="{0329DF13-5868-4A5C-8650-59E693A01D04}" destId="{22E0BB03-F89F-409B-9F4F-945928019A66}" srcOrd="0" destOrd="0" presId="urn:microsoft.com/office/officeart/2009/3/layout/HorizontalOrganizationChart"/>
    <dgm:cxn modelId="{8157995B-64B7-49AE-8605-DDC6BEF8A73C}" srcId="{EFE9AE11-52D0-49E5-8F7D-45FD2C17DF72}" destId="{B264C6FC-0F1D-439A-A726-6F7078464698}" srcOrd="0" destOrd="0" parTransId="{0329DF13-5868-4A5C-8650-59E693A01D04}" sibTransId="{D199933D-F59A-4933-A853-A6A2B9519423}"/>
    <dgm:cxn modelId="{1EF93F9F-CB97-49D5-B6C3-D8EC05A87E98}" type="presOf" srcId="{EFE9AE11-52D0-49E5-8F7D-45FD2C17DF72}" destId="{B8AEB505-DFB4-4E33-B0A6-5637DBA57493}" srcOrd="1" destOrd="0" presId="urn:microsoft.com/office/officeart/2009/3/layout/HorizontalOrganizationChart"/>
    <dgm:cxn modelId="{DC1C734D-42F0-46E5-99D9-F430B4AF767D}" srcId="{9AC76BE4-FCD8-4B2F-9F0B-3855C8CA76EF}" destId="{37397E45-595B-4552-9AE4-D855DB08B325}" srcOrd="0" destOrd="0" parTransId="{1FF3B336-FC2A-48C7-B5EA-106743EF204A}" sibTransId="{C3287025-6C7C-496B-8500-3FA70475BCE2}"/>
    <dgm:cxn modelId="{10148163-E1C6-4B82-BFDC-3B13F0886D60}" type="presOf" srcId="{2E1D20A3-33F4-4AB5-AE3B-D9F9AB30CB8C}" destId="{CB2CE8DB-5D31-414D-8362-5E1AD2B5CFB6}" srcOrd="0" destOrd="0" presId="urn:microsoft.com/office/officeart/2009/3/layout/HorizontalOrganizationChart"/>
    <dgm:cxn modelId="{83306A82-53ED-49A7-9254-D20CDFEFEED0}" type="presOf" srcId="{65D75150-5C2F-464E-B0B7-D1AE631E97C7}" destId="{64A50831-9C1E-4775-A080-0550036B9955}" srcOrd="1" destOrd="0" presId="urn:microsoft.com/office/officeart/2009/3/layout/HorizontalOrganizationChart"/>
    <dgm:cxn modelId="{E04AA91B-4CD7-4E0B-A9FF-6354BC3941D5}" srcId="{82362402-D8AD-4826-B621-D4DBBC13256F}" destId="{0BAB82C3-9999-4997-B37F-ED884A39EB4A}" srcOrd="0" destOrd="0" parTransId="{03F6C630-C8B5-4CB6-A6B2-D090943F4EF8}" sibTransId="{C5CBE5DF-A70A-4775-A953-D0EA6B1E910A}"/>
    <dgm:cxn modelId="{A0A81BC2-8D6A-4B0D-98F8-29C2C82C8B06}" type="presOf" srcId="{37397E45-595B-4552-9AE4-D855DB08B325}" destId="{83058DC7-42FF-4F7C-BC2E-C2172198553A}" srcOrd="0" destOrd="0" presId="urn:microsoft.com/office/officeart/2009/3/layout/HorizontalOrganizationChart"/>
    <dgm:cxn modelId="{F06AC623-AC53-48F9-9FE4-33FF83D0564D}" type="presOf" srcId="{EFE9AE11-52D0-49E5-8F7D-45FD2C17DF72}" destId="{BAD83A49-77E7-4DAF-8F01-7542175BA64D}" srcOrd="0" destOrd="0" presId="urn:microsoft.com/office/officeart/2009/3/layout/HorizontalOrganizationChart"/>
    <dgm:cxn modelId="{E8786A98-0C57-4DE6-9AE2-9FBAEEBC3D4A}" type="presOf" srcId="{AEEA95B0-A4E1-4AB1-A858-6BBDC807B9BD}" destId="{026E166C-0493-4E00-BEF7-CE70D0D4B0F7}" srcOrd="0" destOrd="0" presId="urn:microsoft.com/office/officeart/2009/3/layout/HorizontalOrganizationChart"/>
    <dgm:cxn modelId="{B04435E3-1237-4617-A0F5-142F46D75531}" type="presOf" srcId="{65D75150-5C2F-464E-B0B7-D1AE631E97C7}" destId="{FD041CF8-17AA-454D-AE85-E2FB1B2DDC18}" srcOrd="0" destOrd="0" presId="urn:microsoft.com/office/officeart/2009/3/layout/HorizontalOrganizationChart"/>
    <dgm:cxn modelId="{295EFDEB-E3C0-44D5-80D7-68317D4666D9}" srcId="{02576553-2029-4022-BC94-D591C1F72485}" destId="{BD84FA09-8D1F-410C-BF1C-562DFAAE3920}" srcOrd="1" destOrd="0" parTransId="{5B7E87A9-0477-4626-840A-A3A0D5FCA1F8}" sibTransId="{074FDA04-8999-4885-BE33-A835E6D04CF0}"/>
    <dgm:cxn modelId="{8C385020-88B2-49F1-834B-2A9F23BDB3DB}" type="presOf" srcId="{02576553-2029-4022-BC94-D591C1F72485}" destId="{CA722BFF-BDDB-404F-8198-4588B735AE32}" srcOrd="1" destOrd="0" presId="urn:microsoft.com/office/officeart/2009/3/layout/HorizontalOrganizationChart"/>
    <dgm:cxn modelId="{10000AC4-C558-40D2-A6DE-103CE5408B00}" type="presOf" srcId="{63B723DD-25C1-45E0-B330-23E22C85EAC7}" destId="{C3A4442E-F2EA-46C1-8A69-9C72111BAA93}" srcOrd="0" destOrd="0" presId="urn:microsoft.com/office/officeart/2009/3/layout/HorizontalOrganizationChart"/>
    <dgm:cxn modelId="{296B1BE7-8922-4690-ABA0-0035C9F74D70}" type="presOf" srcId="{91B1B11E-D928-4FBD-8CD3-138EAB187BE5}" destId="{89B6A5E3-597D-494B-8529-7EFDB3CF6141}" srcOrd="1" destOrd="0" presId="urn:microsoft.com/office/officeart/2009/3/layout/HorizontalOrganizationChart"/>
    <dgm:cxn modelId="{3B25C0A3-2627-4237-AC17-935987DF3477}" type="presOf" srcId="{D0804F26-24D9-4FD9-AC38-E9F2AAF33F3D}" destId="{A81D756B-1F5C-4351-8F89-33EF3E3CEB2E}" srcOrd="0" destOrd="0" presId="urn:microsoft.com/office/officeart/2009/3/layout/HorizontalOrganizationChart"/>
    <dgm:cxn modelId="{58C7D0BF-5680-443F-BD1B-8C1ADF614178}" type="presOf" srcId="{5F1F421A-C0E1-43E2-AA7F-9B597D65902B}" destId="{FCA45647-8C10-42AA-8581-7E76431AD65B}" srcOrd="0" destOrd="0" presId="urn:microsoft.com/office/officeart/2009/3/layout/HorizontalOrganizationChart"/>
    <dgm:cxn modelId="{8FD85757-2881-4A37-8F0D-CD7D7A9E4B3E}" srcId="{0BAB82C3-9999-4997-B37F-ED884A39EB4A}" destId="{EFE9AE11-52D0-49E5-8F7D-45FD2C17DF72}" srcOrd="3" destOrd="0" parTransId="{4B870AD5-90F2-410A-9831-720D7E55A4FB}" sibTransId="{515BB8F5-E574-4737-95E7-2B7EB65CC60B}"/>
    <dgm:cxn modelId="{3B9E9ED5-ED69-48EA-8F9E-408578CFFC32}" type="presOf" srcId="{1FF3B336-FC2A-48C7-B5EA-106743EF204A}" destId="{88B1D815-6B89-4997-9D0E-EDAE87EAF88E}" srcOrd="0" destOrd="0" presId="urn:microsoft.com/office/officeart/2009/3/layout/HorizontalOrganizationChart"/>
    <dgm:cxn modelId="{A879DF5E-67A8-4D4D-BCBD-896373428ADA}" type="presOf" srcId="{C400856A-E938-4647-B70A-9918ADEF8AAC}" destId="{B54873DF-0FE1-4ADA-A430-9096321B5BAF}" srcOrd="1" destOrd="0" presId="urn:microsoft.com/office/officeart/2009/3/layout/HorizontalOrganizationChart"/>
    <dgm:cxn modelId="{09AEA9BB-184F-4B0E-A89A-2ACCC558B49E}" type="presOf" srcId="{82362402-D8AD-4826-B621-D4DBBC13256F}" destId="{FCDC9A3A-A08D-4470-98F8-595E40346AAE}" srcOrd="0" destOrd="0" presId="urn:microsoft.com/office/officeart/2009/3/layout/HorizontalOrganizationChart"/>
    <dgm:cxn modelId="{E3486CA5-3E4A-4C91-BE21-4ACFE774A6FA}" srcId="{AFB10F20-D0B7-41CF-A9DC-290A402C08B7}" destId="{A3B49CDC-90AA-4288-8627-3C50A16FD19A}" srcOrd="1" destOrd="0" parTransId="{686671AC-510E-4E2A-ADAD-7A79F517D7A7}" sibTransId="{C88DBB4C-6928-4295-B7BE-3DD1A467CE3F}"/>
    <dgm:cxn modelId="{F0027A76-9273-4207-905E-EB554B2EEB0F}" type="presOf" srcId="{91B1B11E-D928-4FBD-8CD3-138EAB187BE5}" destId="{3A884E7A-EA7D-4DAE-941C-1DEF8FE5DA77}" srcOrd="0" destOrd="0" presId="urn:microsoft.com/office/officeart/2009/3/layout/HorizontalOrganizationChart"/>
    <dgm:cxn modelId="{BB778F2A-C615-45E4-AAB5-73E3F9248E5F}" type="presOf" srcId="{AFB10F20-D0B7-41CF-A9DC-290A402C08B7}" destId="{B34CF2B6-75F0-4AAE-BF72-ACB9FEA3AC6B}" srcOrd="1" destOrd="0" presId="urn:microsoft.com/office/officeart/2009/3/layout/HorizontalOrganizationChart"/>
    <dgm:cxn modelId="{9240E442-8528-4B2C-8921-1C6A7AC6C894}" type="presParOf" srcId="{FCDC9A3A-A08D-4470-98F8-595E40346AAE}" destId="{DB679EE1-1F32-471D-A014-10685193AD34}" srcOrd="0" destOrd="0" presId="urn:microsoft.com/office/officeart/2009/3/layout/HorizontalOrganizationChart"/>
    <dgm:cxn modelId="{1B9CE8B9-A1B4-4CAB-8C14-47DE727ECE39}" type="presParOf" srcId="{DB679EE1-1F32-471D-A014-10685193AD34}" destId="{D307EA38-7FBB-4634-9915-43FA4611BE16}" srcOrd="0" destOrd="0" presId="urn:microsoft.com/office/officeart/2009/3/layout/HorizontalOrganizationChart"/>
    <dgm:cxn modelId="{834FB2F3-9A58-4EFB-A02E-D04D156159CF}" type="presParOf" srcId="{D307EA38-7FBB-4634-9915-43FA4611BE16}" destId="{807B411B-8A50-4FFE-897D-8486FD6F10D8}" srcOrd="0" destOrd="0" presId="urn:microsoft.com/office/officeart/2009/3/layout/HorizontalOrganizationChart"/>
    <dgm:cxn modelId="{A7532444-CCBF-4D37-AB7A-6F0B0B3FE7AD}" type="presParOf" srcId="{D307EA38-7FBB-4634-9915-43FA4611BE16}" destId="{96B238C9-479D-4392-A46A-F96E08A63ABD}" srcOrd="1" destOrd="0" presId="urn:microsoft.com/office/officeart/2009/3/layout/HorizontalOrganizationChart"/>
    <dgm:cxn modelId="{EB00B194-9E24-4DEE-A2AC-0B4860776EFC}" type="presParOf" srcId="{DB679EE1-1F32-471D-A014-10685193AD34}" destId="{2C732BAD-ED89-4920-B337-5B28D9F58F9B}" srcOrd="1" destOrd="0" presId="urn:microsoft.com/office/officeart/2009/3/layout/HorizontalOrganizationChart"/>
    <dgm:cxn modelId="{542988FB-979D-4BD2-9B11-538083DBDF2B}" type="presParOf" srcId="{2C732BAD-ED89-4920-B337-5B28D9F58F9B}" destId="{026E166C-0493-4E00-BEF7-CE70D0D4B0F7}" srcOrd="0" destOrd="0" presId="urn:microsoft.com/office/officeart/2009/3/layout/HorizontalOrganizationChart"/>
    <dgm:cxn modelId="{C9B84E73-8A5C-4BC6-9085-FAAF44F90854}" type="presParOf" srcId="{2C732BAD-ED89-4920-B337-5B28D9F58F9B}" destId="{E2821624-D486-495D-A716-F2905FDF117A}" srcOrd="1" destOrd="0" presId="urn:microsoft.com/office/officeart/2009/3/layout/HorizontalOrganizationChart"/>
    <dgm:cxn modelId="{71F8F2B4-71C6-4E6A-A649-FE775174F7C3}" type="presParOf" srcId="{E2821624-D486-495D-A716-F2905FDF117A}" destId="{065C136D-7050-4248-B915-BA84820389F2}" srcOrd="0" destOrd="0" presId="urn:microsoft.com/office/officeart/2009/3/layout/HorizontalOrganizationChart"/>
    <dgm:cxn modelId="{803915C2-2590-4599-A7F0-D8EFF94DF583}" type="presParOf" srcId="{065C136D-7050-4248-B915-BA84820389F2}" destId="{16ACC7A0-45E4-400B-9BE2-C035E4978DDF}" srcOrd="0" destOrd="0" presId="urn:microsoft.com/office/officeart/2009/3/layout/HorizontalOrganizationChart"/>
    <dgm:cxn modelId="{FA29BBD6-BCEF-49A2-9A4A-AAA8B10A23A2}" type="presParOf" srcId="{065C136D-7050-4248-B915-BA84820389F2}" destId="{D1777E54-D7FA-464C-BFB3-3B4D7D145DCF}" srcOrd="1" destOrd="0" presId="urn:microsoft.com/office/officeart/2009/3/layout/HorizontalOrganizationChart"/>
    <dgm:cxn modelId="{A9F85FF2-04E7-4881-ABFC-3C460F83C0BB}" type="presParOf" srcId="{E2821624-D486-495D-A716-F2905FDF117A}" destId="{7CFF8143-2BF4-461E-AF7B-4B38EEF8D66A}" srcOrd="1" destOrd="0" presId="urn:microsoft.com/office/officeart/2009/3/layout/HorizontalOrganizationChart"/>
    <dgm:cxn modelId="{7ACD5175-95DF-4BEC-83C2-98C65A6533BC}" type="presParOf" srcId="{7CFF8143-2BF4-461E-AF7B-4B38EEF8D66A}" destId="{88B1D815-6B89-4997-9D0E-EDAE87EAF88E}" srcOrd="0" destOrd="0" presId="urn:microsoft.com/office/officeart/2009/3/layout/HorizontalOrganizationChart"/>
    <dgm:cxn modelId="{992A198B-71CC-487D-BDF7-0146E53DFEFC}" type="presParOf" srcId="{7CFF8143-2BF4-461E-AF7B-4B38EEF8D66A}" destId="{89231F35-12E0-4A8E-8F7F-9BD6A490BA36}" srcOrd="1" destOrd="0" presId="urn:microsoft.com/office/officeart/2009/3/layout/HorizontalOrganizationChart"/>
    <dgm:cxn modelId="{9F9D56B7-E7D2-4879-8554-6179E62C23E9}" type="presParOf" srcId="{89231F35-12E0-4A8E-8F7F-9BD6A490BA36}" destId="{A3342BBB-152C-46C1-9569-1D3CDDA5A0F1}" srcOrd="0" destOrd="0" presId="urn:microsoft.com/office/officeart/2009/3/layout/HorizontalOrganizationChart"/>
    <dgm:cxn modelId="{C7B3C175-D29D-44D2-9E2D-1B64E0EA93A2}" type="presParOf" srcId="{A3342BBB-152C-46C1-9569-1D3CDDA5A0F1}" destId="{83058DC7-42FF-4F7C-BC2E-C2172198553A}" srcOrd="0" destOrd="0" presId="urn:microsoft.com/office/officeart/2009/3/layout/HorizontalOrganizationChart"/>
    <dgm:cxn modelId="{D44D32C2-5FD7-4C66-8793-34CBF0A28D02}" type="presParOf" srcId="{A3342BBB-152C-46C1-9569-1D3CDDA5A0F1}" destId="{641D8C7E-55A2-404B-BC64-7968DC4EE4C8}" srcOrd="1" destOrd="0" presId="urn:microsoft.com/office/officeart/2009/3/layout/HorizontalOrganizationChart"/>
    <dgm:cxn modelId="{1F14F794-DE0C-4A0A-BD92-6D5C07D8A509}" type="presParOf" srcId="{89231F35-12E0-4A8E-8F7F-9BD6A490BA36}" destId="{5C9D6471-A227-4849-9477-A4F0DCC8A696}" srcOrd="1" destOrd="0" presId="urn:microsoft.com/office/officeart/2009/3/layout/HorizontalOrganizationChart"/>
    <dgm:cxn modelId="{E3964C27-E422-4971-86A9-530578EE6836}" type="presParOf" srcId="{89231F35-12E0-4A8E-8F7F-9BD6A490BA36}" destId="{95B4CC80-BCCB-495A-AA9C-2AE251480E5A}" srcOrd="2" destOrd="0" presId="urn:microsoft.com/office/officeart/2009/3/layout/HorizontalOrganizationChart"/>
    <dgm:cxn modelId="{CE22A4D0-4B3E-42AE-91F3-11779581365C}" type="presParOf" srcId="{7CFF8143-2BF4-461E-AF7B-4B38EEF8D66A}" destId="{FCA45647-8C10-42AA-8581-7E76431AD65B}" srcOrd="2" destOrd="0" presId="urn:microsoft.com/office/officeart/2009/3/layout/HorizontalOrganizationChart"/>
    <dgm:cxn modelId="{AC5B070F-6921-40AD-803C-56B9AC232F2B}" type="presParOf" srcId="{7CFF8143-2BF4-461E-AF7B-4B38EEF8D66A}" destId="{504BC4D7-87DD-48B6-A746-FE78A8445EEA}" srcOrd="3" destOrd="0" presId="urn:microsoft.com/office/officeart/2009/3/layout/HorizontalOrganizationChart"/>
    <dgm:cxn modelId="{08FE5A3F-042F-4F4F-AB84-AB1F0A2AC540}" type="presParOf" srcId="{504BC4D7-87DD-48B6-A746-FE78A8445EEA}" destId="{5D10E229-104C-4514-BF7D-0B0C5FF27E64}" srcOrd="0" destOrd="0" presId="urn:microsoft.com/office/officeart/2009/3/layout/HorizontalOrganizationChart"/>
    <dgm:cxn modelId="{05B25FCF-6134-41F9-ABC6-CDD3CD537CBE}" type="presParOf" srcId="{5D10E229-104C-4514-BF7D-0B0C5FF27E64}" destId="{E37E9D71-954B-459C-8B18-67A04A6A646E}" srcOrd="0" destOrd="0" presId="urn:microsoft.com/office/officeart/2009/3/layout/HorizontalOrganizationChart"/>
    <dgm:cxn modelId="{5DA87440-9BF3-42D5-8073-E4FF26234846}" type="presParOf" srcId="{5D10E229-104C-4514-BF7D-0B0C5FF27E64}" destId="{B34CF2B6-75F0-4AAE-BF72-ACB9FEA3AC6B}" srcOrd="1" destOrd="0" presId="urn:microsoft.com/office/officeart/2009/3/layout/HorizontalOrganizationChart"/>
    <dgm:cxn modelId="{2043F727-3AF0-4590-84B2-15F03DE2790E}" type="presParOf" srcId="{504BC4D7-87DD-48B6-A746-FE78A8445EEA}" destId="{0E76E83C-C52F-4F1D-92BF-33C7202E031D}" srcOrd="1" destOrd="0" presId="urn:microsoft.com/office/officeart/2009/3/layout/HorizontalOrganizationChart"/>
    <dgm:cxn modelId="{04B6BC6B-7D8A-4D09-B532-6BAC7F86571E}" type="presParOf" srcId="{0E76E83C-C52F-4F1D-92BF-33C7202E031D}" destId="{C3A4442E-F2EA-46C1-8A69-9C72111BAA93}" srcOrd="0" destOrd="0" presId="urn:microsoft.com/office/officeart/2009/3/layout/HorizontalOrganizationChart"/>
    <dgm:cxn modelId="{848F0A37-2A65-43D8-BEEB-33D75F2396A1}" type="presParOf" srcId="{0E76E83C-C52F-4F1D-92BF-33C7202E031D}" destId="{E5327ED2-1250-49FA-BD7D-559B67E2739E}" srcOrd="1" destOrd="0" presId="urn:microsoft.com/office/officeart/2009/3/layout/HorizontalOrganizationChart"/>
    <dgm:cxn modelId="{69E56A16-2915-4D81-89A9-7E5D4A6B4A86}" type="presParOf" srcId="{E5327ED2-1250-49FA-BD7D-559B67E2739E}" destId="{F8D7B9A4-61B3-46D2-A26A-7F589EFAC7BA}" srcOrd="0" destOrd="0" presId="urn:microsoft.com/office/officeart/2009/3/layout/HorizontalOrganizationChart"/>
    <dgm:cxn modelId="{8677E5CB-296A-4455-B065-F0CE7E628A1F}" type="presParOf" srcId="{F8D7B9A4-61B3-46D2-A26A-7F589EFAC7BA}" destId="{C0971B65-F63F-4D6F-BEBB-EF34A92C48B3}" srcOrd="0" destOrd="0" presId="urn:microsoft.com/office/officeart/2009/3/layout/HorizontalOrganizationChart"/>
    <dgm:cxn modelId="{78C7A230-D51F-4AEB-8D7D-3BDA786B1283}" type="presParOf" srcId="{F8D7B9A4-61B3-46D2-A26A-7F589EFAC7BA}" destId="{16C46F13-AD73-4162-A129-EEFC2B2A1E78}" srcOrd="1" destOrd="0" presId="urn:microsoft.com/office/officeart/2009/3/layout/HorizontalOrganizationChart"/>
    <dgm:cxn modelId="{A71551C6-2C9C-4E64-BC6B-FC7BA4DD2B37}" type="presParOf" srcId="{E5327ED2-1250-49FA-BD7D-559B67E2739E}" destId="{9F30C777-6979-4DB4-A415-395A513F603A}" srcOrd="1" destOrd="0" presId="urn:microsoft.com/office/officeart/2009/3/layout/HorizontalOrganizationChart"/>
    <dgm:cxn modelId="{865A6B3B-FAD0-4D1C-90DB-A036EDCBC7B4}" type="presParOf" srcId="{E5327ED2-1250-49FA-BD7D-559B67E2739E}" destId="{A9BF85BD-DD13-4340-858A-A1E46F042F22}" srcOrd="2" destOrd="0" presId="urn:microsoft.com/office/officeart/2009/3/layout/HorizontalOrganizationChart"/>
    <dgm:cxn modelId="{D2983158-599B-4849-B37F-3A0434D3DB31}" type="presParOf" srcId="{0E76E83C-C52F-4F1D-92BF-33C7202E031D}" destId="{E9D96C8B-31C6-4E76-83D0-D95099773BBE}" srcOrd="2" destOrd="0" presId="urn:microsoft.com/office/officeart/2009/3/layout/HorizontalOrganizationChart"/>
    <dgm:cxn modelId="{342496A8-EF8E-47C9-B440-9F8B3BE5D491}" type="presParOf" srcId="{0E76E83C-C52F-4F1D-92BF-33C7202E031D}" destId="{12BB5336-8BF6-48CF-99A0-205E1E66F96A}" srcOrd="3" destOrd="0" presId="urn:microsoft.com/office/officeart/2009/3/layout/HorizontalOrganizationChart"/>
    <dgm:cxn modelId="{AF525B6D-9EFF-46B5-A2A0-E7EC16AE0599}" type="presParOf" srcId="{12BB5336-8BF6-48CF-99A0-205E1E66F96A}" destId="{AE2D334C-63E5-4531-B0B8-21F560ACE9F4}" srcOrd="0" destOrd="0" presId="urn:microsoft.com/office/officeart/2009/3/layout/HorizontalOrganizationChart"/>
    <dgm:cxn modelId="{5A0490AE-ED73-487D-B952-DCCEFBBCB2C3}" type="presParOf" srcId="{AE2D334C-63E5-4531-B0B8-21F560ACE9F4}" destId="{050ED5B7-FF9B-4A76-9328-D64AB93F992B}" srcOrd="0" destOrd="0" presId="urn:microsoft.com/office/officeart/2009/3/layout/HorizontalOrganizationChart"/>
    <dgm:cxn modelId="{89102B5F-E32C-4BD2-981A-D333689BADC6}" type="presParOf" srcId="{AE2D334C-63E5-4531-B0B8-21F560ACE9F4}" destId="{9918AC53-DB9F-44F5-AE6B-5D91F7DA419E}" srcOrd="1" destOrd="0" presId="urn:microsoft.com/office/officeart/2009/3/layout/HorizontalOrganizationChart"/>
    <dgm:cxn modelId="{76302316-4F5C-41C1-B386-ED141F36266F}" type="presParOf" srcId="{12BB5336-8BF6-48CF-99A0-205E1E66F96A}" destId="{B28CB677-4867-4F42-8CFF-9C5827FD8AE2}" srcOrd="1" destOrd="0" presId="urn:microsoft.com/office/officeart/2009/3/layout/HorizontalOrganizationChart"/>
    <dgm:cxn modelId="{A57EFD68-B49A-4A11-8A6C-F874E60D18C3}" type="presParOf" srcId="{12BB5336-8BF6-48CF-99A0-205E1E66F96A}" destId="{9CCF62BB-BEFD-42EB-B969-B906ABCDAD28}" srcOrd="2" destOrd="0" presId="urn:microsoft.com/office/officeart/2009/3/layout/HorizontalOrganizationChart"/>
    <dgm:cxn modelId="{CB2BF6D6-DEDE-43EF-AB45-07BAD11E9BFD}" type="presParOf" srcId="{504BC4D7-87DD-48B6-A746-FE78A8445EEA}" destId="{7F151DF7-AD44-4EAB-B164-D9B472687AB5}" srcOrd="2" destOrd="0" presId="urn:microsoft.com/office/officeart/2009/3/layout/HorizontalOrganizationChart"/>
    <dgm:cxn modelId="{527D6003-ED23-4AD4-BD2F-264B8B89F01C}" type="presParOf" srcId="{E2821624-D486-495D-A716-F2905FDF117A}" destId="{187CEBA5-A785-435C-A1C8-5FA69E59861F}" srcOrd="2" destOrd="0" presId="urn:microsoft.com/office/officeart/2009/3/layout/HorizontalOrganizationChart"/>
    <dgm:cxn modelId="{7E03B121-70B8-4678-9943-7FD5E92E1755}" type="presParOf" srcId="{2C732BAD-ED89-4920-B337-5B28D9F58F9B}" destId="{1EA1ADA0-68FE-4CCD-A453-6D8D28888F0A}" srcOrd="2" destOrd="0" presId="urn:microsoft.com/office/officeart/2009/3/layout/HorizontalOrganizationChart"/>
    <dgm:cxn modelId="{F3C27A15-8BE7-4211-B8FB-E3FE4C32A7DF}" type="presParOf" srcId="{2C732BAD-ED89-4920-B337-5B28D9F58F9B}" destId="{C784ED54-274C-4B87-A78B-8C29B9EEB72E}" srcOrd="3" destOrd="0" presId="urn:microsoft.com/office/officeart/2009/3/layout/HorizontalOrganizationChart"/>
    <dgm:cxn modelId="{49DF774C-D610-437A-B7D4-F8638976AC43}" type="presParOf" srcId="{C784ED54-274C-4B87-A78B-8C29B9EEB72E}" destId="{6C7B29D1-42E2-4A4E-A4C1-AF0C13E99C6D}" srcOrd="0" destOrd="0" presId="urn:microsoft.com/office/officeart/2009/3/layout/HorizontalOrganizationChart"/>
    <dgm:cxn modelId="{81CFC74D-360E-4146-AED1-AF0DB7C8FB46}" type="presParOf" srcId="{6C7B29D1-42E2-4A4E-A4C1-AF0C13E99C6D}" destId="{B5E9E9D8-E16C-455B-848B-EF796F622D5B}" srcOrd="0" destOrd="0" presId="urn:microsoft.com/office/officeart/2009/3/layout/HorizontalOrganizationChart"/>
    <dgm:cxn modelId="{FE5BB441-2AA7-4434-B83F-60B95833E0FA}" type="presParOf" srcId="{6C7B29D1-42E2-4A4E-A4C1-AF0C13E99C6D}" destId="{CA722BFF-BDDB-404F-8198-4588B735AE32}" srcOrd="1" destOrd="0" presId="urn:microsoft.com/office/officeart/2009/3/layout/HorizontalOrganizationChart"/>
    <dgm:cxn modelId="{016EFE83-9030-40F8-B2DC-008CF2F60838}" type="presParOf" srcId="{C784ED54-274C-4B87-A78B-8C29B9EEB72E}" destId="{13F654FD-EDAF-47A6-B1BD-1D5A60948730}" srcOrd="1" destOrd="0" presId="urn:microsoft.com/office/officeart/2009/3/layout/HorizontalOrganizationChart"/>
    <dgm:cxn modelId="{8E314408-EE14-4A1F-B93A-E82524058DA4}" type="presParOf" srcId="{13F654FD-EDAF-47A6-B1BD-1D5A60948730}" destId="{EE06E28C-01B7-469A-B282-D2A6C0F0D221}" srcOrd="0" destOrd="0" presId="urn:microsoft.com/office/officeart/2009/3/layout/HorizontalOrganizationChart"/>
    <dgm:cxn modelId="{0C1CB1F7-28DF-4084-8536-1E227FDB3038}" type="presParOf" srcId="{13F654FD-EDAF-47A6-B1BD-1D5A60948730}" destId="{A6404D77-15A2-419C-B025-EF1DEAB71040}" srcOrd="1" destOrd="0" presId="urn:microsoft.com/office/officeart/2009/3/layout/HorizontalOrganizationChart"/>
    <dgm:cxn modelId="{AD7BDBDA-8069-42A9-8527-460491C591F0}" type="presParOf" srcId="{A6404D77-15A2-419C-B025-EF1DEAB71040}" destId="{B8656D71-D912-4E42-B734-C1A8E897F299}" srcOrd="0" destOrd="0" presId="urn:microsoft.com/office/officeart/2009/3/layout/HorizontalOrganizationChart"/>
    <dgm:cxn modelId="{863DD02A-BA42-4B0F-B109-8B0C74B17BA8}" type="presParOf" srcId="{B8656D71-D912-4E42-B734-C1A8E897F299}" destId="{FD041CF8-17AA-454D-AE85-E2FB1B2DDC18}" srcOrd="0" destOrd="0" presId="urn:microsoft.com/office/officeart/2009/3/layout/HorizontalOrganizationChart"/>
    <dgm:cxn modelId="{9BE04B9E-B9AB-46CD-88D6-2BD1FD7F1235}" type="presParOf" srcId="{B8656D71-D912-4E42-B734-C1A8E897F299}" destId="{64A50831-9C1E-4775-A080-0550036B9955}" srcOrd="1" destOrd="0" presId="urn:microsoft.com/office/officeart/2009/3/layout/HorizontalOrganizationChart"/>
    <dgm:cxn modelId="{32AD1893-7F30-4DCA-870D-1715BE047049}" type="presParOf" srcId="{A6404D77-15A2-419C-B025-EF1DEAB71040}" destId="{6D8B2767-0ECD-4CB6-960E-8850C05AC225}" srcOrd="1" destOrd="0" presId="urn:microsoft.com/office/officeart/2009/3/layout/HorizontalOrganizationChart"/>
    <dgm:cxn modelId="{1126B457-153A-41BB-B63F-03EA522E6FF6}" type="presParOf" srcId="{A6404D77-15A2-419C-B025-EF1DEAB71040}" destId="{FCA467A5-99A4-4160-8C19-87CE443A4AE7}" srcOrd="2" destOrd="0" presId="urn:microsoft.com/office/officeart/2009/3/layout/HorizontalOrganizationChart"/>
    <dgm:cxn modelId="{287024C7-1B75-4126-AEE4-7E89939B04AD}" type="presParOf" srcId="{13F654FD-EDAF-47A6-B1BD-1D5A60948730}" destId="{DEAE545D-4A82-4ED0-ABE5-7D21AB516ED7}" srcOrd="2" destOrd="0" presId="urn:microsoft.com/office/officeart/2009/3/layout/HorizontalOrganizationChart"/>
    <dgm:cxn modelId="{44A35376-A989-4BEE-83D4-ED997B935870}" type="presParOf" srcId="{13F654FD-EDAF-47A6-B1BD-1D5A60948730}" destId="{C39EC9CE-A6FD-42CD-8911-D56F55080486}" srcOrd="3" destOrd="0" presId="urn:microsoft.com/office/officeart/2009/3/layout/HorizontalOrganizationChart"/>
    <dgm:cxn modelId="{1C7A2BC1-BE37-463E-8B3D-E5A46E31F7B6}" type="presParOf" srcId="{C39EC9CE-A6FD-42CD-8911-D56F55080486}" destId="{D5D8BB40-7D36-4F74-99E8-304C74BCD6AA}" srcOrd="0" destOrd="0" presId="urn:microsoft.com/office/officeart/2009/3/layout/HorizontalOrganizationChart"/>
    <dgm:cxn modelId="{B89D1FE0-47FE-40FE-BE40-154E142E1E96}" type="presParOf" srcId="{D5D8BB40-7D36-4F74-99E8-304C74BCD6AA}" destId="{F78DC6C8-FD3C-42E0-9AE7-AC6C159A9BE5}" srcOrd="0" destOrd="0" presId="urn:microsoft.com/office/officeart/2009/3/layout/HorizontalOrganizationChart"/>
    <dgm:cxn modelId="{5BB0DC81-0D6B-4236-974B-2680AC3FB455}" type="presParOf" srcId="{D5D8BB40-7D36-4F74-99E8-304C74BCD6AA}" destId="{20113C3E-F9C4-43E8-8A2E-31564E4E66C1}" srcOrd="1" destOrd="0" presId="urn:microsoft.com/office/officeart/2009/3/layout/HorizontalOrganizationChart"/>
    <dgm:cxn modelId="{19F1AD82-4EC9-4ECD-BFF0-E4C0A69D9A1E}" type="presParOf" srcId="{C39EC9CE-A6FD-42CD-8911-D56F55080486}" destId="{ED2A04E4-40C3-4B0F-9FD9-D092D4FE87FA}" srcOrd="1" destOrd="0" presId="urn:microsoft.com/office/officeart/2009/3/layout/HorizontalOrganizationChart"/>
    <dgm:cxn modelId="{4786BCD9-462E-4D27-A859-BF5993C5B6BC}" type="presParOf" srcId="{C39EC9CE-A6FD-42CD-8911-D56F55080486}" destId="{76AAB4EC-1D46-46F4-8A46-9092310EBCED}" srcOrd="2" destOrd="0" presId="urn:microsoft.com/office/officeart/2009/3/layout/HorizontalOrganizationChart"/>
    <dgm:cxn modelId="{7A840113-00DA-4433-A025-D345310FD36C}" type="presParOf" srcId="{13F654FD-EDAF-47A6-B1BD-1D5A60948730}" destId="{0EEFC86E-2185-4DDB-B32F-34E7BA8D8864}" srcOrd="4" destOrd="0" presId="urn:microsoft.com/office/officeart/2009/3/layout/HorizontalOrganizationChart"/>
    <dgm:cxn modelId="{914CBF59-E5DB-46AE-ADAB-BC799400C47B}" type="presParOf" srcId="{13F654FD-EDAF-47A6-B1BD-1D5A60948730}" destId="{C7FFA1AB-3A2A-4457-8A12-724F2970ACF8}" srcOrd="5" destOrd="0" presId="urn:microsoft.com/office/officeart/2009/3/layout/HorizontalOrganizationChart"/>
    <dgm:cxn modelId="{25533009-EFA9-47AE-8EBC-425EB3ACB627}" type="presParOf" srcId="{C7FFA1AB-3A2A-4457-8A12-724F2970ACF8}" destId="{BD274B71-9766-4B68-893B-D49C7C880DC7}" srcOrd="0" destOrd="0" presId="urn:microsoft.com/office/officeart/2009/3/layout/HorizontalOrganizationChart"/>
    <dgm:cxn modelId="{DCF19499-5653-4707-806D-80B2F9684FC5}" type="presParOf" srcId="{BD274B71-9766-4B68-893B-D49C7C880DC7}" destId="{3A884E7A-EA7D-4DAE-941C-1DEF8FE5DA77}" srcOrd="0" destOrd="0" presId="urn:microsoft.com/office/officeart/2009/3/layout/HorizontalOrganizationChart"/>
    <dgm:cxn modelId="{297039AB-968D-4B92-81BC-1A70371FFB40}" type="presParOf" srcId="{BD274B71-9766-4B68-893B-D49C7C880DC7}" destId="{89B6A5E3-597D-494B-8529-7EFDB3CF6141}" srcOrd="1" destOrd="0" presId="urn:microsoft.com/office/officeart/2009/3/layout/HorizontalOrganizationChart"/>
    <dgm:cxn modelId="{E32F26E4-7E7F-447B-8295-56BA4F505F1E}" type="presParOf" srcId="{C7FFA1AB-3A2A-4457-8A12-724F2970ACF8}" destId="{4E0747E1-E4EA-4D0D-BF49-859009F28010}" srcOrd="1" destOrd="0" presId="urn:microsoft.com/office/officeart/2009/3/layout/HorizontalOrganizationChart"/>
    <dgm:cxn modelId="{7629AA8C-7680-4A9C-A2E6-148E81BB25A6}" type="presParOf" srcId="{C7FFA1AB-3A2A-4457-8A12-724F2970ACF8}" destId="{6F43B3DC-0F0F-4A50-8AFF-9352B851B4BC}" srcOrd="2" destOrd="0" presId="urn:microsoft.com/office/officeart/2009/3/layout/HorizontalOrganizationChart"/>
    <dgm:cxn modelId="{47C39EB3-B96B-446B-AC20-B5E4C3C70721}" type="presParOf" srcId="{C784ED54-274C-4B87-A78B-8C29B9EEB72E}" destId="{523797B6-F3FA-49AE-990F-545C4D008984}" srcOrd="2" destOrd="0" presId="urn:microsoft.com/office/officeart/2009/3/layout/HorizontalOrganizationChart"/>
    <dgm:cxn modelId="{7F4298C4-59F3-4245-B4E6-17B642A7E36A}" type="presParOf" srcId="{2C732BAD-ED89-4920-B337-5B28D9F58F9B}" destId="{FAE2AE71-915B-47E9-A4E3-3FC40DFBD755}" srcOrd="4" destOrd="0" presId="urn:microsoft.com/office/officeart/2009/3/layout/HorizontalOrganizationChart"/>
    <dgm:cxn modelId="{2BA41980-703A-4916-B518-DB0C016203E6}" type="presParOf" srcId="{2C732BAD-ED89-4920-B337-5B28D9F58F9B}" destId="{F82FD8D7-5ED5-41AF-9476-296749F16223}" srcOrd="5" destOrd="0" presId="urn:microsoft.com/office/officeart/2009/3/layout/HorizontalOrganizationChart"/>
    <dgm:cxn modelId="{4EE1FB61-E6E7-4BD4-8371-90CB88E4903D}" type="presParOf" srcId="{F82FD8D7-5ED5-41AF-9476-296749F16223}" destId="{23FCA0A9-D6FF-4A76-9015-6ED3C98B533A}" srcOrd="0" destOrd="0" presId="urn:microsoft.com/office/officeart/2009/3/layout/HorizontalOrganizationChart"/>
    <dgm:cxn modelId="{DE369ADD-F182-495A-AB31-1A5A54A4F7DF}" type="presParOf" srcId="{23FCA0A9-D6FF-4A76-9015-6ED3C98B533A}" destId="{AF2A461D-9D65-4891-9EA7-CF8630569DD1}" srcOrd="0" destOrd="0" presId="urn:microsoft.com/office/officeart/2009/3/layout/HorizontalOrganizationChart"/>
    <dgm:cxn modelId="{9818CA5E-98A8-4509-9A45-4285DE25843A}" type="presParOf" srcId="{23FCA0A9-D6FF-4A76-9015-6ED3C98B533A}" destId="{1C87EC89-565C-4DAE-A1F1-2A9214D597AA}" srcOrd="1" destOrd="0" presId="urn:microsoft.com/office/officeart/2009/3/layout/HorizontalOrganizationChart"/>
    <dgm:cxn modelId="{E0778657-FCC7-4636-9E8D-867C587B1CA0}" type="presParOf" srcId="{F82FD8D7-5ED5-41AF-9476-296749F16223}" destId="{3CFD9A2C-94CA-486A-9631-326C0F23210E}" srcOrd="1" destOrd="0" presId="urn:microsoft.com/office/officeart/2009/3/layout/HorizontalOrganizationChart"/>
    <dgm:cxn modelId="{A1FB56C0-78E4-4A76-BD28-0262F0DC6CCC}" type="presParOf" srcId="{F82FD8D7-5ED5-41AF-9476-296749F16223}" destId="{D839FA25-9CF8-4E9A-8287-2B62A883D795}" srcOrd="2" destOrd="0" presId="urn:microsoft.com/office/officeart/2009/3/layout/HorizontalOrganizationChart"/>
    <dgm:cxn modelId="{52DFA2FB-1DEC-4F96-98AC-746FB938B778}" type="presParOf" srcId="{2C732BAD-ED89-4920-B337-5B28D9F58F9B}" destId="{A4FEAA69-46C1-4139-9D9D-8B8C4FC4B0B4}" srcOrd="6" destOrd="0" presId="urn:microsoft.com/office/officeart/2009/3/layout/HorizontalOrganizationChart"/>
    <dgm:cxn modelId="{2627B016-B46E-4E70-837E-457AC98DF237}" type="presParOf" srcId="{2C732BAD-ED89-4920-B337-5B28D9F58F9B}" destId="{7601328A-C0AD-498C-9F01-E6B0C619B716}" srcOrd="7" destOrd="0" presId="urn:microsoft.com/office/officeart/2009/3/layout/HorizontalOrganizationChart"/>
    <dgm:cxn modelId="{73343E97-400C-47B9-878C-FA0AB43B0DA6}" type="presParOf" srcId="{7601328A-C0AD-498C-9F01-E6B0C619B716}" destId="{855F5508-6FC9-48F9-A93D-4E200532C576}" srcOrd="0" destOrd="0" presId="urn:microsoft.com/office/officeart/2009/3/layout/HorizontalOrganizationChart"/>
    <dgm:cxn modelId="{91CBD670-C681-4F6C-991E-7E4228AD4B99}" type="presParOf" srcId="{855F5508-6FC9-48F9-A93D-4E200532C576}" destId="{BAD83A49-77E7-4DAF-8F01-7542175BA64D}" srcOrd="0" destOrd="0" presId="urn:microsoft.com/office/officeart/2009/3/layout/HorizontalOrganizationChart"/>
    <dgm:cxn modelId="{93540F30-F3A1-4B3A-A5F1-2FEF60BDDE63}" type="presParOf" srcId="{855F5508-6FC9-48F9-A93D-4E200532C576}" destId="{B8AEB505-DFB4-4E33-B0A6-5637DBA57493}" srcOrd="1" destOrd="0" presId="urn:microsoft.com/office/officeart/2009/3/layout/HorizontalOrganizationChart"/>
    <dgm:cxn modelId="{9911A863-64C8-406D-9764-6E1BE1D3011C}" type="presParOf" srcId="{7601328A-C0AD-498C-9F01-E6B0C619B716}" destId="{58698560-2DBB-400C-80A5-26A17563790E}" srcOrd="1" destOrd="0" presId="urn:microsoft.com/office/officeart/2009/3/layout/HorizontalOrganizationChart"/>
    <dgm:cxn modelId="{67FE83B5-9295-4FDE-A0C3-74FD7EB26F4D}" type="presParOf" srcId="{58698560-2DBB-400C-80A5-26A17563790E}" destId="{22E0BB03-F89F-409B-9F4F-945928019A66}" srcOrd="0" destOrd="0" presId="urn:microsoft.com/office/officeart/2009/3/layout/HorizontalOrganizationChart"/>
    <dgm:cxn modelId="{30C2DC95-F537-4421-A431-E6425D51E737}" type="presParOf" srcId="{58698560-2DBB-400C-80A5-26A17563790E}" destId="{8599B9B7-7C0B-40BC-B358-8FE167E68C1D}" srcOrd="1" destOrd="0" presId="urn:microsoft.com/office/officeart/2009/3/layout/HorizontalOrganizationChart"/>
    <dgm:cxn modelId="{067EA7F9-4925-43AC-9E65-DFE6A1FFDA4D}" type="presParOf" srcId="{8599B9B7-7C0B-40BC-B358-8FE167E68C1D}" destId="{6541C483-B183-47E5-BEDC-2F1C717D9063}" srcOrd="0" destOrd="0" presId="urn:microsoft.com/office/officeart/2009/3/layout/HorizontalOrganizationChart"/>
    <dgm:cxn modelId="{6C0B23C1-8291-42E4-BEB0-F9CC8EBCCB3E}" type="presParOf" srcId="{6541C483-B183-47E5-BEDC-2F1C717D9063}" destId="{B667F194-3588-498F-980F-F563B5F73B88}" srcOrd="0" destOrd="0" presId="urn:microsoft.com/office/officeart/2009/3/layout/HorizontalOrganizationChart"/>
    <dgm:cxn modelId="{0040DBB4-94B0-4073-AD62-12DB915FF171}" type="presParOf" srcId="{6541C483-B183-47E5-BEDC-2F1C717D9063}" destId="{80EA12CD-816E-4B6A-9F61-F3A613767A59}" srcOrd="1" destOrd="0" presId="urn:microsoft.com/office/officeart/2009/3/layout/HorizontalOrganizationChart"/>
    <dgm:cxn modelId="{98729957-13FD-4ADB-A6B8-4AF0C18DCF77}" type="presParOf" srcId="{8599B9B7-7C0B-40BC-B358-8FE167E68C1D}" destId="{CF9420F4-2DC8-4ECD-B4FF-17362D83E313}" srcOrd="1" destOrd="0" presId="urn:microsoft.com/office/officeart/2009/3/layout/HorizontalOrganizationChart"/>
    <dgm:cxn modelId="{DA2B9BFF-D161-460B-B6C5-A1805CF4981F}" type="presParOf" srcId="{8599B9B7-7C0B-40BC-B358-8FE167E68C1D}" destId="{08B6AA19-0D40-4754-A8A0-828A70E8F3D7}" srcOrd="2" destOrd="0" presId="urn:microsoft.com/office/officeart/2009/3/layout/HorizontalOrganizationChart"/>
    <dgm:cxn modelId="{09B15FAF-6467-4F36-816C-B720EC99999E}" type="presParOf" srcId="{58698560-2DBB-400C-80A5-26A17563790E}" destId="{92705B52-C425-429F-B56B-E7EED482B633}" srcOrd="2" destOrd="0" presId="urn:microsoft.com/office/officeart/2009/3/layout/HorizontalOrganizationChart"/>
    <dgm:cxn modelId="{0A1B547E-70A7-47A5-AFFA-5F7A3F402C2C}" type="presParOf" srcId="{58698560-2DBB-400C-80A5-26A17563790E}" destId="{BC9DC53C-04C8-49FC-B9EB-3B38384498D9}" srcOrd="3" destOrd="0" presId="urn:microsoft.com/office/officeart/2009/3/layout/HorizontalOrganizationChart"/>
    <dgm:cxn modelId="{E80C040B-D1D7-4AEB-9EBD-D187AFACF6FF}" type="presParOf" srcId="{BC9DC53C-04C8-49FC-B9EB-3B38384498D9}" destId="{BB6AFFB0-6B09-4D90-BDAE-DD458CB14EBA}" srcOrd="0" destOrd="0" presId="urn:microsoft.com/office/officeart/2009/3/layout/HorizontalOrganizationChart"/>
    <dgm:cxn modelId="{766A4C1D-FD9B-45AF-A44C-E90CC5D40002}" type="presParOf" srcId="{BB6AFFB0-6B09-4D90-BDAE-DD458CB14EBA}" destId="{CB2CE8DB-5D31-414D-8362-5E1AD2B5CFB6}" srcOrd="0" destOrd="0" presId="urn:microsoft.com/office/officeart/2009/3/layout/HorizontalOrganizationChart"/>
    <dgm:cxn modelId="{990245F7-ED85-4BFF-9B47-C89267C1B3AF}" type="presParOf" srcId="{BB6AFFB0-6B09-4D90-BDAE-DD458CB14EBA}" destId="{E53C64FB-D464-4B9F-9A8E-E2F99941AAA0}" srcOrd="1" destOrd="0" presId="urn:microsoft.com/office/officeart/2009/3/layout/HorizontalOrganizationChart"/>
    <dgm:cxn modelId="{A8978D40-8626-41E0-8305-C0ACA05CD1B1}" type="presParOf" srcId="{BC9DC53C-04C8-49FC-B9EB-3B38384498D9}" destId="{FB9FCDAF-EF8B-484A-B962-88D4AF76381A}" srcOrd="1" destOrd="0" presId="urn:microsoft.com/office/officeart/2009/3/layout/HorizontalOrganizationChart"/>
    <dgm:cxn modelId="{7AB47FBF-7865-4995-842E-85F11FF9BD02}" type="presParOf" srcId="{BC9DC53C-04C8-49FC-B9EB-3B38384498D9}" destId="{FD9FC4DE-A3B2-4F43-AC46-2FDDF561F9DC}" srcOrd="2" destOrd="0" presId="urn:microsoft.com/office/officeart/2009/3/layout/HorizontalOrganizationChart"/>
    <dgm:cxn modelId="{ED0B5E42-5B7D-4B9F-96D2-798D6FB647E9}" type="presParOf" srcId="{58698560-2DBB-400C-80A5-26A17563790E}" destId="{A81D756B-1F5C-4351-8F89-33EF3E3CEB2E}" srcOrd="4" destOrd="0" presId="urn:microsoft.com/office/officeart/2009/3/layout/HorizontalOrganizationChart"/>
    <dgm:cxn modelId="{E98F1738-A502-4990-AD57-7FE704837167}" type="presParOf" srcId="{58698560-2DBB-400C-80A5-26A17563790E}" destId="{839AE7FB-B6DD-458C-95E3-FDC6145D9D88}" srcOrd="5" destOrd="0" presId="urn:microsoft.com/office/officeart/2009/3/layout/HorizontalOrganizationChart"/>
    <dgm:cxn modelId="{822A8286-8D52-4C52-9A8D-7DD8025A3F6B}" type="presParOf" srcId="{839AE7FB-B6DD-458C-95E3-FDC6145D9D88}" destId="{29E6D22F-D08E-4ACB-8F6E-A97C0EB44012}" srcOrd="0" destOrd="0" presId="urn:microsoft.com/office/officeart/2009/3/layout/HorizontalOrganizationChart"/>
    <dgm:cxn modelId="{4F597C70-3134-4902-9B2E-2C9D7A7F8E2A}" type="presParOf" srcId="{29E6D22F-D08E-4ACB-8F6E-A97C0EB44012}" destId="{1E9ABE2A-E477-4695-827C-7529FE4AB361}" srcOrd="0" destOrd="0" presId="urn:microsoft.com/office/officeart/2009/3/layout/HorizontalOrganizationChart"/>
    <dgm:cxn modelId="{E25C357E-310C-453D-9886-3A9C9B731D82}" type="presParOf" srcId="{29E6D22F-D08E-4ACB-8F6E-A97C0EB44012}" destId="{B54873DF-0FE1-4ADA-A430-9096321B5BAF}" srcOrd="1" destOrd="0" presId="urn:microsoft.com/office/officeart/2009/3/layout/HorizontalOrganizationChart"/>
    <dgm:cxn modelId="{4EB9024B-2CCE-44B8-915E-C18EBABDBE8A}" type="presParOf" srcId="{839AE7FB-B6DD-458C-95E3-FDC6145D9D88}" destId="{AE01DCF2-99AA-4610-B911-2F6A9E408974}" srcOrd="1" destOrd="0" presId="urn:microsoft.com/office/officeart/2009/3/layout/HorizontalOrganizationChart"/>
    <dgm:cxn modelId="{34A523AF-7CF3-4108-8304-8F3B7623FDF8}" type="presParOf" srcId="{839AE7FB-B6DD-458C-95E3-FDC6145D9D88}" destId="{EFA6EEA4-0638-4163-9C85-1C18BECD25EE}" srcOrd="2" destOrd="0" presId="urn:microsoft.com/office/officeart/2009/3/layout/HorizontalOrganizationChart"/>
    <dgm:cxn modelId="{8DBECEA0-44F5-4DE8-A1FF-B979B3F1EC4F}" type="presParOf" srcId="{7601328A-C0AD-498C-9F01-E6B0C619B716}" destId="{DB92F037-D74F-4C6D-BC82-86EFC441E75C}" srcOrd="2" destOrd="0" presId="urn:microsoft.com/office/officeart/2009/3/layout/HorizontalOrganizationChart"/>
    <dgm:cxn modelId="{00A0B37E-13F8-492F-8AD9-F2B47BC1EE57}" type="presParOf" srcId="{DB679EE1-1F32-471D-A014-10685193AD34}" destId="{282C4424-5080-45E2-B232-5B77B2FA801C}" srcOrd="2" destOrd="0" presId="urn:microsoft.com/office/officeart/2009/3/layout/HorizontalOrganizationChart"/>
  </dgm:cxnLst>
  <dgm:bg>
    <a:solidFill>
      <a:srgbClr val="ECDFC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D756B-1F5C-4351-8F89-33EF3E3CEB2E}">
      <dsp:nvSpPr>
        <dsp:cNvPr id="0" name=""/>
        <dsp:cNvSpPr/>
      </dsp:nvSpPr>
      <dsp:spPr>
        <a:xfrm>
          <a:off x="4618012" y="4393701"/>
          <a:ext cx="321532" cy="691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66" y="0"/>
              </a:lnTo>
              <a:lnTo>
                <a:pt x="160766" y="691293"/>
              </a:lnTo>
              <a:lnTo>
                <a:pt x="321532" y="691293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05B52-C425-429F-B56B-E7EED482B633}">
      <dsp:nvSpPr>
        <dsp:cNvPr id="0" name=""/>
        <dsp:cNvSpPr/>
      </dsp:nvSpPr>
      <dsp:spPr>
        <a:xfrm>
          <a:off x="4618012" y="4347981"/>
          <a:ext cx="321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532" y="45720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0BB03-F89F-409B-9F4F-945928019A66}">
      <dsp:nvSpPr>
        <dsp:cNvPr id="0" name=""/>
        <dsp:cNvSpPr/>
      </dsp:nvSpPr>
      <dsp:spPr>
        <a:xfrm>
          <a:off x="4618012" y="3702407"/>
          <a:ext cx="321532" cy="691293"/>
        </a:xfrm>
        <a:custGeom>
          <a:avLst/>
          <a:gdLst/>
          <a:ahLst/>
          <a:cxnLst/>
          <a:rect l="0" t="0" r="0" b="0"/>
          <a:pathLst>
            <a:path>
              <a:moveTo>
                <a:pt x="0" y="691293"/>
              </a:moveTo>
              <a:lnTo>
                <a:pt x="160766" y="691293"/>
              </a:lnTo>
              <a:lnTo>
                <a:pt x="160766" y="0"/>
              </a:lnTo>
              <a:lnTo>
                <a:pt x="321532" y="0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FEAA69-46C1-4139-9D9D-8B8C4FC4B0B4}">
      <dsp:nvSpPr>
        <dsp:cNvPr id="0" name=""/>
        <dsp:cNvSpPr/>
      </dsp:nvSpPr>
      <dsp:spPr>
        <a:xfrm>
          <a:off x="2688819" y="2492643"/>
          <a:ext cx="321532" cy="1901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66" y="0"/>
              </a:lnTo>
              <a:lnTo>
                <a:pt x="160766" y="1901058"/>
              </a:lnTo>
              <a:lnTo>
                <a:pt x="321532" y="1901058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2AE71-915B-47E9-A4E3-3FC40DFBD755}">
      <dsp:nvSpPr>
        <dsp:cNvPr id="0" name=""/>
        <dsp:cNvSpPr/>
      </dsp:nvSpPr>
      <dsp:spPr>
        <a:xfrm>
          <a:off x="2688819" y="2492643"/>
          <a:ext cx="321532" cy="518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66" y="0"/>
              </a:lnTo>
              <a:lnTo>
                <a:pt x="160766" y="518470"/>
              </a:lnTo>
              <a:lnTo>
                <a:pt x="321532" y="518470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FC86E-2185-4DDB-B32F-34E7BA8D8864}">
      <dsp:nvSpPr>
        <dsp:cNvPr id="0" name=""/>
        <dsp:cNvSpPr/>
      </dsp:nvSpPr>
      <dsp:spPr>
        <a:xfrm>
          <a:off x="4618012" y="2319820"/>
          <a:ext cx="321532" cy="691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66" y="0"/>
              </a:lnTo>
              <a:lnTo>
                <a:pt x="160766" y="691293"/>
              </a:lnTo>
              <a:lnTo>
                <a:pt x="321532" y="691293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E545D-4A82-4ED0-ABE5-7D21AB516ED7}">
      <dsp:nvSpPr>
        <dsp:cNvPr id="0" name=""/>
        <dsp:cNvSpPr/>
      </dsp:nvSpPr>
      <dsp:spPr>
        <a:xfrm>
          <a:off x="4618012" y="2274100"/>
          <a:ext cx="321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532" y="45720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6E28C-01B7-469A-B282-D2A6C0F0D221}">
      <dsp:nvSpPr>
        <dsp:cNvPr id="0" name=""/>
        <dsp:cNvSpPr/>
      </dsp:nvSpPr>
      <dsp:spPr>
        <a:xfrm>
          <a:off x="4618012" y="1628526"/>
          <a:ext cx="321532" cy="691293"/>
        </a:xfrm>
        <a:custGeom>
          <a:avLst/>
          <a:gdLst/>
          <a:ahLst/>
          <a:cxnLst/>
          <a:rect l="0" t="0" r="0" b="0"/>
          <a:pathLst>
            <a:path>
              <a:moveTo>
                <a:pt x="0" y="691293"/>
              </a:moveTo>
              <a:lnTo>
                <a:pt x="160766" y="691293"/>
              </a:lnTo>
              <a:lnTo>
                <a:pt x="160766" y="0"/>
              </a:lnTo>
              <a:lnTo>
                <a:pt x="321532" y="0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1ADA0-68FE-4CCD-A453-6D8D28888F0A}">
      <dsp:nvSpPr>
        <dsp:cNvPr id="0" name=""/>
        <dsp:cNvSpPr/>
      </dsp:nvSpPr>
      <dsp:spPr>
        <a:xfrm>
          <a:off x="2688819" y="2319820"/>
          <a:ext cx="321532" cy="172823"/>
        </a:xfrm>
        <a:custGeom>
          <a:avLst/>
          <a:gdLst/>
          <a:ahLst/>
          <a:cxnLst/>
          <a:rect l="0" t="0" r="0" b="0"/>
          <a:pathLst>
            <a:path>
              <a:moveTo>
                <a:pt x="0" y="172823"/>
              </a:moveTo>
              <a:lnTo>
                <a:pt x="160766" y="172823"/>
              </a:lnTo>
              <a:lnTo>
                <a:pt x="160766" y="0"/>
              </a:lnTo>
              <a:lnTo>
                <a:pt x="32153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96C8B-31C6-4E76-83D0-D95099773BBE}">
      <dsp:nvSpPr>
        <dsp:cNvPr id="0" name=""/>
        <dsp:cNvSpPr/>
      </dsp:nvSpPr>
      <dsp:spPr>
        <a:xfrm>
          <a:off x="6547204" y="937232"/>
          <a:ext cx="321532" cy="345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66" y="0"/>
              </a:lnTo>
              <a:lnTo>
                <a:pt x="160766" y="345646"/>
              </a:lnTo>
              <a:lnTo>
                <a:pt x="321532" y="345646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4442E-F2EA-46C1-8A69-9C72111BAA93}">
      <dsp:nvSpPr>
        <dsp:cNvPr id="0" name=""/>
        <dsp:cNvSpPr/>
      </dsp:nvSpPr>
      <dsp:spPr>
        <a:xfrm>
          <a:off x="6547204" y="591585"/>
          <a:ext cx="321532" cy="345646"/>
        </a:xfrm>
        <a:custGeom>
          <a:avLst/>
          <a:gdLst/>
          <a:ahLst/>
          <a:cxnLst/>
          <a:rect l="0" t="0" r="0" b="0"/>
          <a:pathLst>
            <a:path>
              <a:moveTo>
                <a:pt x="0" y="345646"/>
              </a:moveTo>
              <a:lnTo>
                <a:pt x="160766" y="345646"/>
              </a:lnTo>
              <a:lnTo>
                <a:pt x="160766" y="0"/>
              </a:lnTo>
              <a:lnTo>
                <a:pt x="321532" y="0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A45647-8C10-42AA-8581-7E76431AD65B}">
      <dsp:nvSpPr>
        <dsp:cNvPr id="0" name=""/>
        <dsp:cNvSpPr/>
      </dsp:nvSpPr>
      <dsp:spPr>
        <a:xfrm>
          <a:off x="4618012" y="591585"/>
          <a:ext cx="321532" cy="345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66" y="0"/>
              </a:lnTo>
              <a:lnTo>
                <a:pt x="160766" y="345646"/>
              </a:lnTo>
              <a:lnTo>
                <a:pt x="321532" y="345646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1D815-6B89-4997-9D0E-EDAE87EAF88E}">
      <dsp:nvSpPr>
        <dsp:cNvPr id="0" name=""/>
        <dsp:cNvSpPr/>
      </dsp:nvSpPr>
      <dsp:spPr>
        <a:xfrm>
          <a:off x="4618012" y="245938"/>
          <a:ext cx="321532" cy="345646"/>
        </a:xfrm>
        <a:custGeom>
          <a:avLst/>
          <a:gdLst/>
          <a:ahLst/>
          <a:cxnLst/>
          <a:rect l="0" t="0" r="0" b="0"/>
          <a:pathLst>
            <a:path>
              <a:moveTo>
                <a:pt x="0" y="345646"/>
              </a:moveTo>
              <a:lnTo>
                <a:pt x="160766" y="345646"/>
              </a:lnTo>
              <a:lnTo>
                <a:pt x="160766" y="0"/>
              </a:lnTo>
              <a:lnTo>
                <a:pt x="321532" y="0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E166C-0493-4E00-BEF7-CE70D0D4B0F7}">
      <dsp:nvSpPr>
        <dsp:cNvPr id="0" name=""/>
        <dsp:cNvSpPr/>
      </dsp:nvSpPr>
      <dsp:spPr>
        <a:xfrm>
          <a:off x="2688819" y="591585"/>
          <a:ext cx="321532" cy="1901058"/>
        </a:xfrm>
        <a:custGeom>
          <a:avLst/>
          <a:gdLst/>
          <a:ahLst/>
          <a:cxnLst/>
          <a:rect l="0" t="0" r="0" b="0"/>
          <a:pathLst>
            <a:path>
              <a:moveTo>
                <a:pt x="0" y="1901058"/>
              </a:moveTo>
              <a:lnTo>
                <a:pt x="160766" y="1901058"/>
              </a:lnTo>
              <a:lnTo>
                <a:pt x="160766" y="0"/>
              </a:lnTo>
              <a:lnTo>
                <a:pt x="321532" y="0"/>
              </a:lnTo>
            </a:path>
          </a:pathLst>
        </a:custGeom>
        <a:noFill/>
        <a:ln w="12700" cap="flat" cmpd="sng" algn="ctr">
          <a:solidFill>
            <a:srgbClr val="56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B411B-8A50-4FFE-897D-8486FD6F10D8}">
      <dsp:nvSpPr>
        <dsp:cNvPr id="0" name=""/>
        <dsp:cNvSpPr/>
      </dsp:nvSpPr>
      <dsp:spPr>
        <a:xfrm>
          <a:off x="1812628" y="2247475"/>
          <a:ext cx="87619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UI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1812628" y="2247475"/>
        <a:ext cx="876190" cy="490336"/>
      </dsp:txXfrm>
    </dsp:sp>
    <dsp:sp modelId="{16ACC7A0-45E4-400B-9BE2-C035E4978DDF}">
      <dsp:nvSpPr>
        <dsp:cNvPr id="0" name=""/>
        <dsp:cNvSpPr/>
      </dsp:nvSpPr>
      <dsp:spPr>
        <a:xfrm>
          <a:off x="3010351" y="346416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홈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010351" y="346416"/>
        <a:ext cx="1607660" cy="490336"/>
      </dsp:txXfrm>
    </dsp:sp>
    <dsp:sp modelId="{83058DC7-42FF-4F7C-BC2E-C2172198553A}">
      <dsp:nvSpPr>
        <dsp:cNvPr id="0" name=""/>
        <dsp:cNvSpPr/>
      </dsp:nvSpPr>
      <dsp:spPr>
        <a:xfrm>
          <a:off x="4939544" y="770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err="1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확진자</a:t>
          </a: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현황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939544" y="770"/>
        <a:ext cx="1607660" cy="490336"/>
      </dsp:txXfrm>
    </dsp:sp>
    <dsp:sp modelId="{E37E9D71-954B-459C-8B18-67A04A6A646E}">
      <dsp:nvSpPr>
        <dsp:cNvPr id="0" name=""/>
        <dsp:cNvSpPr/>
      </dsp:nvSpPr>
      <dsp:spPr>
        <a:xfrm>
          <a:off x="4939544" y="692063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메인 </a:t>
          </a:r>
          <a:r>
            <a:rPr lang="ko-KR" altLang="en-US" sz="1600" b="0" kern="1200" dirty="0" err="1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뷰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939544" y="692063"/>
        <a:ext cx="1607660" cy="490336"/>
      </dsp:txXfrm>
    </dsp:sp>
    <dsp:sp modelId="{C0971B65-F63F-4D6F-BEBB-EF34A92C48B3}">
      <dsp:nvSpPr>
        <dsp:cNvPr id="0" name=""/>
        <dsp:cNvSpPr/>
      </dsp:nvSpPr>
      <dsp:spPr>
        <a:xfrm>
          <a:off x="6868736" y="346416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개요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68736" y="346416"/>
        <a:ext cx="1607660" cy="490336"/>
      </dsp:txXfrm>
    </dsp:sp>
    <dsp:sp modelId="{050ED5B7-FF9B-4A76-9328-D64AB93F992B}">
      <dsp:nvSpPr>
        <dsp:cNvPr id="0" name=""/>
        <dsp:cNvSpPr/>
      </dsp:nvSpPr>
      <dsp:spPr>
        <a:xfrm>
          <a:off x="6868736" y="1037710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예방수칙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68736" y="1037710"/>
        <a:ext cx="1607660" cy="490336"/>
      </dsp:txXfrm>
    </dsp:sp>
    <dsp:sp modelId="{B5E9E9D8-E16C-455B-848B-EF796F622D5B}">
      <dsp:nvSpPr>
        <dsp:cNvPr id="0" name=""/>
        <dsp:cNvSpPr/>
      </dsp:nvSpPr>
      <dsp:spPr>
        <a:xfrm>
          <a:off x="3010351" y="2074651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국내현황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010351" y="2074651"/>
        <a:ext cx="1607660" cy="490336"/>
      </dsp:txXfrm>
    </dsp:sp>
    <dsp:sp modelId="{FD041CF8-17AA-454D-AE85-E2FB1B2DDC18}">
      <dsp:nvSpPr>
        <dsp:cNvPr id="0" name=""/>
        <dsp:cNvSpPr/>
      </dsp:nvSpPr>
      <dsp:spPr>
        <a:xfrm>
          <a:off x="4939544" y="1383357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err="1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일일현황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939544" y="1383357"/>
        <a:ext cx="1607660" cy="490336"/>
      </dsp:txXfrm>
    </dsp:sp>
    <dsp:sp modelId="{F78DC6C8-FD3C-42E0-9AE7-AC6C159A9BE5}">
      <dsp:nvSpPr>
        <dsp:cNvPr id="0" name=""/>
        <dsp:cNvSpPr/>
      </dsp:nvSpPr>
      <dsp:spPr>
        <a:xfrm>
          <a:off x="4939544" y="2074651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월별현황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939544" y="2074651"/>
        <a:ext cx="1607660" cy="490336"/>
      </dsp:txXfrm>
    </dsp:sp>
    <dsp:sp modelId="{3A884E7A-EA7D-4DAE-941C-1DEF8FE5DA77}">
      <dsp:nvSpPr>
        <dsp:cNvPr id="0" name=""/>
        <dsp:cNvSpPr/>
      </dsp:nvSpPr>
      <dsp:spPr>
        <a:xfrm>
          <a:off x="4939544" y="2765945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치사율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939544" y="2765945"/>
        <a:ext cx="1607660" cy="490336"/>
      </dsp:txXfrm>
    </dsp:sp>
    <dsp:sp modelId="{AF2A461D-9D65-4891-9EA7-CF8630569DD1}">
      <dsp:nvSpPr>
        <dsp:cNvPr id="0" name=""/>
        <dsp:cNvSpPr/>
      </dsp:nvSpPr>
      <dsp:spPr>
        <a:xfrm>
          <a:off x="3010351" y="2765945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세계현황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010351" y="2765945"/>
        <a:ext cx="1607660" cy="490336"/>
      </dsp:txXfrm>
    </dsp:sp>
    <dsp:sp modelId="{BAD83A49-77E7-4DAF-8F01-7542175BA64D}">
      <dsp:nvSpPr>
        <dsp:cNvPr id="0" name=""/>
        <dsp:cNvSpPr/>
      </dsp:nvSpPr>
      <dsp:spPr>
        <a:xfrm>
          <a:off x="3010351" y="4148533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지도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010351" y="4148533"/>
        <a:ext cx="1607660" cy="490336"/>
      </dsp:txXfrm>
    </dsp:sp>
    <dsp:sp modelId="{B667F194-3588-498F-980F-F563B5F73B88}">
      <dsp:nvSpPr>
        <dsp:cNvPr id="0" name=""/>
        <dsp:cNvSpPr/>
      </dsp:nvSpPr>
      <dsp:spPr>
        <a:xfrm>
          <a:off x="4939544" y="3457239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여행주의보 국가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939544" y="3457239"/>
        <a:ext cx="1607660" cy="490336"/>
      </dsp:txXfrm>
    </dsp:sp>
    <dsp:sp modelId="{CB2CE8DB-5D31-414D-8362-5E1AD2B5CFB6}">
      <dsp:nvSpPr>
        <dsp:cNvPr id="0" name=""/>
        <dsp:cNvSpPr/>
      </dsp:nvSpPr>
      <dsp:spPr>
        <a:xfrm>
          <a:off x="4939544" y="4148533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한국 코로나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939544" y="4148533"/>
        <a:ext cx="1607660" cy="490336"/>
      </dsp:txXfrm>
    </dsp:sp>
    <dsp:sp modelId="{1E9ABE2A-E477-4695-827C-7529FE4AB361}">
      <dsp:nvSpPr>
        <dsp:cNvPr id="0" name=""/>
        <dsp:cNvSpPr/>
      </dsp:nvSpPr>
      <dsp:spPr>
        <a:xfrm>
          <a:off x="4939544" y="4839827"/>
          <a:ext cx="1607660" cy="490336"/>
        </a:xfrm>
        <a:prstGeom prst="rect">
          <a:avLst/>
        </a:prstGeom>
        <a:solidFill>
          <a:srgbClr val="564C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서울 코로나</a:t>
          </a:r>
          <a:endParaRPr lang="ko-KR" altLang="en-US" sz="1600" b="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939544" y="4839827"/>
        <a:ext cx="1607660" cy="490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874B-4975-49B5-B826-2B2C37002FE1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967BF-D796-4A62-BB30-D0468F66B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3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85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사용패키지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ㅋㅋㅋㅋㅋㅋㅋㅋㅋㅋㅋ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</a:t>
            </a:r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r>
              <a:rPr lang="en-US" altLang="k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Chart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시각화 하는데 사용</a:t>
            </a:r>
          </a:p>
          <a:p>
            <a:r>
              <a:rPr lang="en-US" altLang="k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BeautifulSoup</a:t>
            </a:r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에 존재하는 데이터를 수집을 하는데 사용</a:t>
            </a:r>
          </a:p>
          <a:p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PyQt5 : UI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관련 </a:t>
            </a:r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Widgets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사용하기 위해 사용</a:t>
            </a:r>
            <a:endParaRPr lang="ko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Folium :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지도를 시각화 하기 위해 사용하였고 자동으로 </a:t>
            </a:r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파일로 변환하여 지도에 색상 설정 가능 </a:t>
            </a:r>
          </a:p>
          <a:p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 :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지도에 대한 세세한 디테일</a:t>
            </a:r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크기</a:t>
            </a:r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구역</a:t>
            </a:r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범위</a:t>
            </a:r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설정하기 위해 사용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96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&lt;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 명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 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프레젠테이션시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버튼 누르면 해당화면 강조됨</a:t>
            </a:r>
            <a:endParaRPr lang="en-US" altLang="ko-KR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: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로고 이미지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홈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버튼 기능</a:t>
            </a:r>
            <a:endParaRPr lang="en-US" altLang="ko-KR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: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 및 출력 부분</a:t>
            </a:r>
            <a:endParaRPr lang="en-US" altLang="ko-KR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 :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 기능</a:t>
            </a:r>
            <a:endParaRPr lang="en-US" altLang="ko-KR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:  3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번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View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 초기화 및 최신화</a:t>
            </a:r>
            <a:endParaRPr lang="en-US" altLang="ko-KR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 :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 전환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2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프레젠테이션시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버튼 누르면 해당화면 강조됨</a:t>
            </a:r>
            <a:endParaRPr lang="en-US" altLang="ko-KR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88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baseline="0" dirty="0" smtClean="0"/>
              <a:t>필요기능</a:t>
            </a:r>
            <a:r>
              <a:rPr lang="en-US" altLang="ko-KR" baseline="0" dirty="0" smtClean="0"/>
              <a:t>(?)</a:t>
            </a:r>
            <a:r>
              <a:rPr lang="ko-KR" altLang="en-US" baseline="0" dirty="0" smtClean="0"/>
              <a:t>을 취합하여 카테고리 별로 분리</a:t>
            </a:r>
            <a:r>
              <a:rPr lang="en-US" altLang="ko-KR" baseline="0" dirty="0" smtClean="0"/>
              <a:t>. 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baseline="0" dirty="0" smtClean="0"/>
              <a:t>코드 분리함으로써 유지보수 및 재사용에 용이하게 설계</a:t>
            </a:r>
            <a:endParaRPr lang="en-US" altLang="ko-KR" baseline="0" dirty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baseline="0" dirty="0" smtClean="0"/>
              <a:t>버튼과 </a:t>
            </a:r>
            <a:r>
              <a:rPr lang="ko-KR" altLang="en-US" baseline="0" dirty="0" err="1" smtClean="0"/>
              <a:t>뷰창</a:t>
            </a:r>
            <a:r>
              <a:rPr lang="ko-KR" altLang="en-US" baseline="0" dirty="0" smtClean="0"/>
              <a:t> 연결 </a:t>
            </a:r>
            <a:endParaRPr lang="en-US" altLang="ko-KR" baseline="0" dirty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baseline="0" dirty="0" smtClean="0"/>
              <a:t>디자인</a:t>
            </a:r>
            <a:endParaRPr lang="en-US" altLang="ko-KR" baseline="0" dirty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28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83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차트시각화 부분의 프로세스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크롤링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뷰티풀숩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가공 </a:t>
            </a:r>
            <a:r>
              <a:rPr lang="en-US" altLang="ko-KR" baseline="0" dirty="0" smtClean="0"/>
              <a:t>:</a:t>
            </a:r>
            <a:r>
              <a:rPr lang="ko-KR" altLang="en-US" baseline="0" dirty="0" smtClean="0"/>
              <a:t> 수집한 정보 다듬기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나누기 등등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맵플로이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폴리늄</a:t>
            </a:r>
            <a:r>
              <a:rPr lang="en-US" altLang="ko-KR" baseline="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  지도랑 차트로 보여줌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시각화 </a:t>
            </a:r>
            <a:endParaRPr lang="en-US" altLang="ko-KR" baseline="0" dirty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28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카테고리는 국내현황을 보여주는 차트이고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일자별추이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월별통계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치사율로 구성되어 잇습니다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일자별</a:t>
            </a:r>
            <a:r>
              <a:rPr lang="ko-KR" altLang="en-US" dirty="0" smtClean="0"/>
              <a:t> 추이를 나타내기 위해서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ㅇㅇㅇ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활용하여 </a:t>
            </a:r>
            <a:r>
              <a:rPr lang="en-US" altLang="ko-KR" dirty="0" smtClean="0"/>
              <a:t>~</a:t>
            </a:r>
            <a:r>
              <a:rPr lang="ko-KR" altLang="en-US" dirty="0" smtClean="0"/>
              <a:t>게 </a:t>
            </a:r>
            <a:r>
              <a:rPr lang="ko-KR" altLang="en-US" dirty="0" err="1" smtClean="0"/>
              <a:t>코딩하여</a:t>
            </a:r>
            <a:r>
              <a:rPr lang="ko-KR" altLang="en-US" dirty="0" smtClean="0"/>
              <a:t> 시각화 하였습니다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데이터수집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패키지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기타등등</a:t>
            </a:r>
            <a:r>
              <a:rPr lang="ko-KR" altLang="en-US" baseline="0" dirty="0" smtClean="0"/>
              <a:t> 넣기</a:t>
            </a:r>
            <a:r>
              <a:rPr lang="en-US" altLang="ko-KR" baseline="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잘했다고 생각하는 것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 강조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조회조건을 추가하여 선택항목에서 필요한 데이터 부분만 체크 시 필요한 정보만 출력</a:t>
            </a:r>
            <a:r>
              <a:rPr lang="ko-KR" altLang="en-US" baseline="0" dirty="0" smtClean="0"/>
              <a:t> 가능합니다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차트에서 특정일자를 클릭 시 해당일자 기준의 데이터가 제한 출력됩니다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53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국내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정보가 </a:t>
            </a:r>
            <a:r>
              <a:rPr lang="ko-KR" altLang="en-US" baseline="0" dirty="0" err="1" smtClean="0"/>
              <a:t>모아져있지</a:t>
            </a:r>
            <a:r>
              <a:rPr lang="ko-KR" altLang="en-US" baseline="0" dirty="0" smtClean="0"/>
              <a:t> 않아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28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해외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시각화 자료 부족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28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지도 </a:t>
            </a:r>
            <a:r>
              <a:rPr lang="en-US" altLang="ko-KR" dirty="0" smtClean="0"/>
              <a:t>–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코로나때문에</a:t>
            </a:r>
            <a:r>
              <a:rPr lang="ko-KR" altLang="en-US" dirty="0" smtClean="0"/>
              <a:t> 특별여행주의보 발령된 나라들 표시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2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이걸 넣어야 하는가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뜬금없음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기획의도와 </a:t>
            </a:r>
            <a:r>
              <a:rPr lang="ko-KR" altLang="en-US" dirty="0" err="1" smtClean="0"/>
              <a:t>붙어있는게</a:t>
            </a:r>
            <a:r>
              <a:rPr lang="ko-KR" altLang="en-US" dirty="0" smtClean="0"/>
              <a:t> 좋지 않을 것 인가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대중적으로 알고 있는 개념이기에 짧게 정의에 대해 설명필요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96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" sz="1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Folium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대한 </a:t>
            </a:r>
            <a:r>
              <a:rPr lang="ko-KR" altLang="en-US" sz="1200" baseline="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설멍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김승현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63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" sz="1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Folium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대한 </a:t>
            </a:r>
            <a:r>
              <a:rPr lang="ko-KR" altLang="en-US" sz="1200" baseline="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설멍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김승현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63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발표를 끝마치며</a:t>
            </a:r>
            <a:endParaRPr lang="en-US" altLang="ko-KR" dirty="0" smtClean="0"/>
          </a:p>
          <a:p>
            <a:r>
              <a:rPr lang="ko-KR" altLang="en-US" dirty="0" err="1" smtClean="0"/>
              <a:t>팀프로젝트를</a:t>
            </a:r>
            <a:r>
              <a:rPr lang="ko-KR" altLang="en-US" dirty="0" smtClean="0"/>
              <a:t> 진행하면서 </a:t>
            </a:r>
            <a:r>
              <a:rPr lang="ko-KR" altLang="en-US" dirty="0" err="1" smtClean="0"/>
              <a:t>잘한점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못한점</a:t>
            </a:r>
            <a:r>
              <a:rPr lang="ko-KR" altLang="en-US" dirty="0" smtClean="0"/>
              <a:t> 각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개씩 말하기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추상적인것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잘한점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조건부설정을 통한 데이터 출력</a:t>
            </a:r>
            <a:endParaRPr lang="en-US" altLang="ko-KR" dirty="0" smtClean="0"/>
          </a:p>
          <a:p>
            <a:r>
              <a:rPr lang="ko-KR" altLang="en-US" dirty="0" err="1" smtClean="0"/>
              <a:t>못한점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추가기능의 응용이 어려웠던 점 </a:t>
            </a:r>
            <a:endParaRPr lang="en-US" altLang="ko-KR" baseline="0" dirty="0" smtClean="0"/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단순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차원적인 출력이 아니라 </a:t>
            </a:r>
            <a:r>
              <a:rPr lang="en-US" altLang="ko-KR" baseline="0" dirty="0" smtClean="0"/>
              <a:t>2~3</a:t>
            </a:r>
            <a:r>
              <a:rPr lang="ko-KR" altLang="en-US" baseline="0" dirty="0" smtClean="0"/>
              <a:t>차원적인 추가기능을 구현하지 못해서 아쉬움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+++++ </a:t>
            </a:r>
            <a:r>
              <a:rPr lang="ko-KR" altLang="en-US" baseline="0" dirty="0" smtClean="0"/>
              <a:t>하지만 </a:t>
            </a:r>
            <a:r>
              <a:rPr lang="en-US" altLang="ko-KR" baseline="0" dirty="0" smtClean="0"/>
              <a:t>2~3</a:t>
            </a:r>
            <a:r>
              <a:rPr lang="ko-KR" altLang="en-US" baseline="0" dirty="0" smtClean="0"/>
              <a:t>차원적인 추가기능을 구현하기 위해 </a:t>
            </a:r>
            <a:r>
              <a:rPr lang="en-US" altLang="ko-KR" baseline="0" dirty="0" smtClean="0"/>
              <a:t>~~~~~</a:t>
            </a:r>
            <a:r>
              <a:rPr lang="ko-KR" altLang="en-US" baseline="0" dirty="0" smtClean="0"/>
              <a:t>기능을 활용 해 보고 싶다</a:t>
            </a:r>
            <a:r>
              <a:rPr lang="en-US" altLang="ko-KR" baseline="0" dirty="0" smtClean="0"/>
              <a:t>. 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1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552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프레젠테이션 발표설명이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초를 넘지 않게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발표과제의 의도와 목적과는 </a:t>
            </a:r>
            <a:r>
              <a:rPr lang="ko-KR" altLang="en-US" dirty="0" err="1" smtClean="0"/>
              <a:t>다른내용임</a:t>
            </a:r>
            <a:r>
              <a:rPr lang="en-US" altLang="ko-KR" dirty="0" smtClean="0"/>
              <a:t>….)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0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 </a:t>
            </a:r>
            <a:r>
              <a:rPr lang="ko-KR" altLang="en-US" dirty="0" smtClean="0"/>
              <a:t>만들었는가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정부에서 제공하는 코로나 </a:t>
            </a:r>
            <a:r>
              <a:rPr lang="ko-KR" altLang="en-US" dirty="0" err="1" smtClean="0"/>
              <a:t>사이트같은</a:t>
            </a:r>
            <a:r>
              <a:rPr lang="ko-KR" altLang="en-US" dirty="0" smtClean="0"/>
              <a:t> 경우 </a:t>
            </a:r>
            <a:endParaRPr lang="en-US" altLang="ko-KR" dirty="0" smtClean="0"/>
          </a:p>
          <a:p>
            <a:r>
              <a:rPr lang="ko-KR" altLang="en-US" dirty="0" smtClean="0"/>
              <a:t>정보가 모아져 있지 않고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시별로</a:t>
            </a:r>
            <a:r>
              <a:rPr lang="ko-KR" altLang="en-US" dirty="0" smtClean="0"/>
              <a:t> 관리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해외 정보 같은 경우에는 수치만 표시되어있어서</a:t>
            </a:r>
            <a:endParaRPr lang="en-US" altLang="ko-KR" dirty="0" smtClean="0"/>
          </a:p>
          <a:p>
            <a:r>
              <a:rPr lang="ko-KR" altLang="en-US" dirty="0" smtClean="0"/>
              <a:t>시각화 자료가 압도적으로 부족하여 </a:t>
            </a:r>
            <a:endParaRPr lang="en-US" altLang="ko-KR" dirty="0" smtClean="0"/>
          </a:p>
          <a:p>
            <a:r>
              <a:rPr lang="en-US" altLang="ko-KR" dirty="0" smtClean="0"/>
              <a:t>-----------------------------------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링크하여 시연으로 보여주는 것도 하나의 방법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인터넷 연결가능 전제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그림에 하이퍼링크도 가능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6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정보전달을 목적으로 한눈에 파악하게 쉽게 만들었다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96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function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우리가 하고자 하는 기능 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분산된 데이터 수집</a:t>
            </a:r>
            <a:endParaRPr lang="en-US" altLang="ko-KR" dirty="0" smtClean="0"/>
          </a:p>
          <a:p>
            <a:r>
              <a:rPr lang="ko-KR" altLang="en-US" dirty="0" smtClean="0"/>
              <a:t>데이터 시각화</a:t>
            </a:r>
            <a:endParaRPr lang="en-US" altLang="ko-KR" dirty="0" smtClean="0"/>
          </a:p>
          <a:p>
            <a:r>
              <a:rPr lang="ko-KR" altLang="en-US" dirty="0" smtClean="0"/>
              <a:t>데이터 가공</a:t>
            </a:r>
            <a:endParaRPr lang="en-US" altLang="ko-KR" dirty="0" smtClean="0"/>
          </a:p>
          <a:p>
            <a:r>
              <a:rPr lang="ko-KR" altLang="en-US" dirty="0" smtClean="0"/>
              <a:t>데이터 통계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582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개발범위</a:t>
            </a:r>
            <a:r>
              <a:rPr lang="en-US" altLang="ko-KR" baseline="0" dirty="0" smtClean="0"/>
              <a:t>, UI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기능설명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순으로 발표하겠습니다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06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팀원소개 및 역할은 중심이</a:t>
            </a:r>
            <a:r>
              <a:rPr lang="ko-KR" altLang="en-US" baseline="0" dirty="0" smtClean="0"/>
              <a:t> 되는 업무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개위주로</a:t>
            </a:r>
            <a:r>
              <a:rPr lang="ko-KR" altLang="en-US" baseline="0" dirty="0" smtClean="0"/>
              <a:t> 설명하되</a:t>
            </a:r>
            <a:r>
              <a:rPr lang="en-US" altLang="ko-KR" baseline="0" dirty="0" smtClean="0"/>
              <a:t>,  (</a:t>
            </a:r>
            <a:r>
              <a:rPr lang="ko-KR" altLang="en-US" baseline="0" dirty="0" smtClean="0"/>
              <a:t>설명할 중심업무를 노란색으로 표기하면 더 </a:t>
            </a:r>
            <a:r>
              <a:rPr lang="en-US" altLang="ko-KR" baseline="0" dirty="0" smtClean="0"/>
              <a:t>Best)</a:t>
            </a:r>
          </a:p>
          <a:p>
            <a:r>
              <a:rPr lang="ko-KR" altLang="en-US" baseline="0" dirty="0" smtClean="0"/>
              <a:t>해당화면 발표가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초를 넘지 않도록 하여야 함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청중의 </a:t>
            </a:r>
            <a:r>
              <a:rPr lang="ko-KR" altLang="en-US" baseline="0" dirty="0" err="1" smtClean="0"/>
              <a:t>공감성이</a:t>
            </a:r>
            <a:r>
              <a:rPr lang="ko-KR" altLang="en-US" baseline="0" dirty="0" smtClean="0"/>
              <a:t> 떨어지기 때문에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강조하고 하는 바를 전달하기 위해서는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정확히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누가 무엇을 중점적으로 했다</a:t>
            </a:r>
            <a:r>
              <a:rPr lang="en-US" altLang="ko-KR" baseline="0" dirty="0" smtClean="0"/>
              <a:t>” </a:t>
            </a:r>
            <a:r>
              <a:rPr lang="ko-KR" altLang="en-US" baseline="0" dirty="0" smtClean="0"/>
              <a:t>로 짧게 하여야 평가자의 </a:t>
            </a:r>
            <a:r>
              <a:rPr lang="ko-KR" altLang="en-US" baseline="0" dirty="0" err="1" smtClean="0"/>
              <a:t>인식도를</a:t>
            </a:r>
            <a:r>
              <a:rPr lang="ko-KR" altLang="en-US" baseline="0" dirty="0" smtClean="0"/>
              <a:t> 높일 수 있음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96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디자인 수정예정</a:t>
            </a:r>
            <a:endParaRPr lang="en-US" altLang="ko-KR" dirty="0" smtClean="0"/>
          </a:p>
          <a:p>
            <a:endParaRPr lang="en-US" altLang="ko" dirty="0" smtClean="0"/>
          </a:p>
          <a:p>
            <a:r>
              <a:rPr lang="en-US" altLang="ko" dirty="0" smtClean="0"/>
              <a:t>&lt;PC</a:t>
            </a:r>
            <a:r>
              <a:rPr lang="ko-KR" altLang="en-US" dirty="0" smtClean="0"/>
              <a:t>환경</a:t>
            </a:r>
            <a:r>
              <a:rPr lang="en-US" altLang="ko-KR" dirty="0" smtClean="0"/>
              <a:t>&gt;</a:t>
            </a:r>
            <a:endParaRPr lang="ko-KR" altLang="en-US" dirty="0" smtClean="0"/>
          </a:p>
          <a:p>
            <a:r>
              <a:rPr lang="ko-KR" altLang="en-US" dirty="0" smtClean="0"/>
              <a:t>구축환경 </a:t>
            </a:r>
            <a:r>
              <a:rPr lang="en-US" altLang="ko" dirty="0" smtClean="0"/>
              <a:t>: </a:t>
            </a:r>
            <a:r>
              <a:rPr lang="ko-KR" altLang="en-US" dirty="0" smtClean="0"/>
              <a:t>윈도우</a:t>
            </a:r>
            <a:r>
              <a:rPr lang="en-US" altLang="ko" dirty="0" smtClean="0"/>
              <a:t>7</a:t>
            </a:r>
            <a:endParaRPr lang="ko" altLang="en-US" b="1" dirty="0" smtClean="0"/>
          </a:p>
          <a:p>
            <a:r>
              <a:rPr lang="ko-KR" altLang="en-US" dirty="0" smtClean="0"/>
              <a:t>개발환경 </a:t>
            </a:r>
            <a:r>
              <a:rPr lang="en-US" altLang="ko" dirty="0" smtClean="0"/>
              <a:t>: </a:t>
            </a:r>
            <a:r>
              <a:rPr lang="ko-KR" altLang="en-US" dirty="0" err="1" smtClean="0"/>
              <a:t>파이썬</a:t>
            </a:r>
            <a:r>
              <a:rPr lang="en-US" altLang="ko" dirty="0" smtClean="0"/>
              <a:t>, </a:t>
            </a:r>
            <a:r>
              <a:rPr lang="ko-KR" altLang="en-US" dirty="0" smtClean="0"/>
              <a:t>아나콘다</a:t>
            </a:r>
            <a:r>
              <a:rPr lang="en-US" altLang="ko" dirty="0" smtClean="0"/>
              <a:t>, </a:t>
            </a:r>
            <a:r>
              <a:rPr lang="ko-KR" altLang="en-US" dirty="0" smtClean="0"/>
              <a:t>아톰</a:t>
            </a:r>
          </a:p>
          <a:p>
            <a:r>
              <a:rPr lang="ko-KR" altLang="en-US" dirty="0" smtClean="0"/>
              <a:t>사용 </a:t>
            </a:r>
            <a:r>
              <a:rPr lang="en-US" altLang="ko" dirty="0" err="1" smtClean="0"/>
              <a:t>api</a:t>
            </a:r>
            <a:r>
              <a:rPr lang="en-US" altLang="ko" dirty="0" smtClean="0"/>
              <a:t> :</a:t>
            </a:r>
            <a:r>
              <a:rPr lang="ko-KR" altLang="en-US" dirty="0" err="1" smtClean="0"/>
              <a:t>네이버</a:t>
            </a:r>
            <a:r>
              <a:rPr lang="en-US" altLang="ko" dirty="0" smtClean="0"/>
              <a:t>, </a:t>
            </a:r>
            <a:r>
              <a:rPr lang="ko-KR" altLang="en-US" dirty="0" smtClean="0"/>
              <a:t>코로나</a:t>
            </a:r>
            <a:r>
              <a:rPr lang="en-US" altLang="ko" dirty="0" smtClean="0"/>
              <a:t>19, </a:t>
            </a:r>
            <a:r>
              <a:rPr lang="ko-KR" altLang="en-US" dirty="0" smtClean="0"/>
              <a:t>외교부 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사용 모듈 </a:t>
            </a:r>
            <a:endParaRPr lang="en-US" altLang="ko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</a:t>
            </a:r>
            <a:endParaRPr lang="en-US" altLang="ko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BeautifulSoup</a:t>
            </a:r>
            <a:endParaRPr lang="en-US" altLang="ko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PyQt5 </a:t>
            </a:r>
          </a:p>
          <a:p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Folium</a:t>
            </a:r>
            <a:endParaRPr lang="ko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endParaRPr lang="ko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967BF-D796-4A62-BB30-D0468F66B1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8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69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57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1125444" rtl="0" eaLnBrk="1" latinLnBrk="1" hangingPunct="1">
        <a:lnSpc>
          <a:spcPct val="90000"/>
        </a:lnSpc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361" indent="-281361" algn="l" defTabSz="1125444" rtl="0" eaLnBrk="1" latinLnBrk="1" hangingPunct="1">
        <a:lnSpc>
          <a:spcPct val="90000"/>
        </a:lnSpc>
        <a:spcBef>
          <a:spcPts val="1231"/>
        </a:spcBef>
        <a:buFont typeface="Arial" panose="020B0604020202020204" pitchFamily="34" charset="0"/>
        <a:buChar char="•"/>
        <a:defRPr sz="3446" kern="1200">
          <a:solidFill>
            <a:schemeClr val="tx1"/>
          </a:solidFill>
          <a:latin typeface="+mn-lt"/>
          <a:ea typeface="+mn-ea"/>
          <a:cs typeface="+mn-cs"/>
        </a:defRPr>
      </a:lvl1pPr>
      <a:lvl2pPr marL="84408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36F539E-7984-4F05-8960-901E0BABE92A}"/>
              </a:ext>
            </a:extLst>
          </p:cNvPr>
          <p:cNvSpPr txBox="1"/>
          <p:nvPr/>
        </p:nvSpPr>
        <p:spPr>
          <a:xfrm>
            <a:off x="4182282" y="6323909"/>
            <a:ext cx="388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lveticaNeueLT Std" panose="020B0604020202020204" pitchFamily="34" charset="0"/>
                <a:ea typeface="에스코어 드림 5 Medium" panose="020B0503030302020204" pitchFamily="34" charset="-127"/>
              </a:defRPr>
            </a:lvl1pPr>
          </a:lstStyle>
          <a:p>
            <a:pPr algn="ctr"/>
            <a:r>
              <a:rPr lang="ko-KR" altLang="en-US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유인호 </a:t>
            </a:r>
            <a:r>
              <a:rPr lang="en-US" altLang="ko-KR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강석화 </a:t>
            </a:r>
            <a:r>
              <a:rPr lang="en-US" altLang="ko-KR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김승현</a:t>
            </a:r>
            <a:r>
              <a:rPr lang="en-US" altLang="ko-KR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곽미선</a:t>
            </a:r>
            <a:r>
              <a:rPr lang="en-US" altLang="ko-KR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 </a:t>
            </a:r>
            <a:r>
              <a:rPr lang="ko-KR" altLang="en-US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곽철웅 </a:t>
            </a:r>
            <a:r>
              <a:rPr lang="en-US" altLang="ko-KR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유민재  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748111" y="2200394"/>
            <a:ext cx="4412887" cy="2009627"/>
            <a:chOff x="3640335" y="2135848"/>
            <a:chExt cx="4412887" cy="2009627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6A897DC-15C0-4E32-9348-CE673ADB1C95}"/>
                </a:ext>
              </a:extLst>
            </p:cNvPr>
            <p:cNvSpPr txBox="1"/>
            <p:nvPr/>
          </p:nvSpPr>
          <p:spPr>
            <a:xfrm>
              <a:off x="5230398" y="3806921"/>
              <a:ext cx="2254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7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elvetica Neue LT" pitchFamily="50" charset="0"/>
                  <a:ea typeface="에스코어 드림 5 Medium" panose="020B0503030302020204" pitchFamily="34" charset="-127"/>
                </a:defRPr>
              </a:lvl1pPr>
            </a:lstStyle>
            <a:p>
              <a:pPr algn="ctr"/>
              <a:r>
                <a:rPr lang="en-US" altLang="ko-KR" sz="1600" dirty="0" smtClean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20.03.19. ~ 20.04.01.</a:t>
              </a:r>
              <a:endParaRPr lang="en-US" altLang="ko-KR" sz="20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0335" y="2410003"/>
              <a:ext cx="4412887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0" dirty="0" err="1" smtClean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코로냥</a:t>
              </a:r>
              <a:endParaRPr lang="ko-KR" altLang="en-US" sz="9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30407" y="2135848"/>
              <a:ext cx="3234088" cy="437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90FCC8F-854E-4A17-8F3A-2B8C45FC5FE9}"/>
                </a:ext>
              </a:extLst>
            </p:cNvPr>
            <p:cNvSpPr txBox="1"/>
            <p:nvPr/>
          </p:nvSpPr>
          <p:spPr>
            <a:xfrm>
              <a:off x="4264394" y="2140666"/>
              <a:ext cx="3220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64C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빅데이터</a:t>
              </a:r>
              <a:r>
                <a:rPr lang="ko-KR" altLang="en-US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64C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64C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추출 및 </a:t>
              </a:r>
              <a:r>
                <a:rPr lang="ko-KR" altLang="en-US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64C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시각화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4C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-27775" y="3205208"/>
            <a:ext cx="400300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188991" y="3205208"/>
            <a:ext cx="400300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3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5942" y="200055"/>
            <a:ext cx="2555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PACKAGE.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2305" y="2248673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Matplotlib</a:t>
            </a:r>
            <a:endParaRPr lang="ko-KR" altLang="en-US" sz="2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60" y="2080336"/>
            <a:ext cx="3855111" cy="341580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173304" y="972641"/>
            <a:ext cx="838200" cy="838200"/>
            <a:chOff x="6121144" y="2298700"/>
            <a:chExt cx="838200" cy="838200"/>
          </a:xfrm>
        </p:grpSpPr>
        <p:sp>
          <p:nvSpPr>
            <p:cNvPr id="8" name="타원 7"/>
            <p:cNvSpPr/>
            <p:nvPr/>
          </p:nvSpPr>
          <p:spPr>
            <a:xfrm>
              <a:off x="6121144" y="2298700"/>
              <a:ext cx="838200" cy="8382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98" t="10814" r="68614" b="78372"/>
            <a:stretch/>
          </p:blipFill>
          <p:spPr>
            <a:xfrm>
              <a:off x="6251198" y="2346982"/>
              <a:ext cx="680204" cy="741636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6198704" y="5465410"/>
            <a:ext cx="866775" cy="861080"/>
            <a:chOff x="5412998" y="3346450"/>
            <a:chExt cx="866775" cy="86108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6" t="13239" r="51641" b="75741"/>
            <a:stretch/>
          </p:blipFill>
          <p:spPr>
            <a:xfrm>
              <a:off x="5492373" y="3451771"/>
              <a:ext cx="787400" cy="755759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5412998" y="3346450"/>
              <a:ext cx="838200" cy="8382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173304" y="4328267"/>
            <a:ext cx="838200" cy="856801"/>
            <a:chOff x="6121144" y="4251774"/>
            <a:chExt cx="838200" cy="85680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61" t="10814" r="32279" b="78372"/>
            <a:stretch/>
          </p:blipFill>
          <p:spPr>
            <a:xfrm>
              <a:off x="6197344" y="4251774"/>
              <a:ext cx="685800" cy="741636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6121144" y="4270375"/>
              <a:ext cx="838200" cy="8382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73304" y="3209725"/>
            <a:ext cx="838200" cy="838200"/>
            <a:chOff x="7629269" y="3346450"/>
            <a:chExt cx="838200" cy="8382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15" t="10322" r="16855" b="78594"/>
            <a:stretch/>
          </p:blipFill>
          <p:spPr>
            <a:xfrm>
              <a:off x="7629269" y="3424483"/>
              <a:ext cx="838200" cy="760167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7629269" y="3346450"/>
              <a:ext cx="838200" cy="8382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173304" y="2091183"/>
            <a:ext cx="838200" cy="838200"/>
            <a:chOff x="8896094" y="3346450"/>
            <a:chExt cx="838200" cy="8382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" t="11574" r="85934" b="76852"/>
            <a:stretch/>
          </p:blipFill>
          <p:spPr>
            <a:xfrm>
              <a:off x="8921494" y="3390900"/>
              <a:ext cx="812800" cy="793750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8896094" y="3346450"/>
              <a:ext cx="838200" cy="8382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/>
          <p:cNvCxnSpPr>
            <a:endCxn id="8" idx="2"/>
          </p:cNvCxnSpPr>
          <p:nvPr/>
        </p:nvCxnSpPr>
        <p:spPr>
          <a:xfrm flipV="1">
            <a:off x="4254500" y="1391741"/>
            <a:ext cx="1918804" cy="138015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endCxn id="21" idx="2"/>
          </p:cNvCxnSpPr>
          <p:nvPr/>
        </p:nvCxnSpPr>
        <p:spPr>
          <a:xfrm flipV="1">
            <a:off x="4254500" y="2510283"/>
            <a:ext cx="1918804" cy="6994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0" idx="2"/>
          </p:cNvCxnSpPr>
          <p:nvPr/>
        </p:nvCxnSpPr>
        <p:spPr>
          <a:xfrm>
            <a:off x="4254500" y="3606981"/>
            <a:ext cx="1918804" cy="218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19" idx="2"/>
          </p:cNvCxnSpPr>
          <p:nvPr/>
        </p:nvCxnSpPr>
        <p:spPr>
          <a:xfrm>
            <a:off x="4254500" y="3868591"/>
            <a:ext cx="1918804" cy="8973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endCxn id="17" idx="2"/>
          </p:cNvCxnSpPr>
          <p:nvPr/>
        </p:nvCxnSpPr>
        <p:spPr>
          <a:xfrm>
            <a:off x="4279900" y="4317279"/>
            <a:ext cx="1918804" cy="15672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033788" y="2416880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차트 시각화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32305" y="1068255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BeautifulSoup</a:t>
            </a:r>
            <a:endParaRPr lang="ko-KR" altLang="en-US" sz="2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44531" y="1237852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데이터 수집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32305" y="3345371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</a:t>
            </a:r>
            <a:endParaRPr lang="ko-KR" altLang="en-US" sz="2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85799" y="3501082"/>
            <a:ext cx="2499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환경설정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크기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구역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범위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32305" y="4504358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Folium</a:t>
            </a:r>
            <a:endParaRPr lang="ko-KR" altLang="en-US" sz="2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53501" y="468636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설정 및 시각화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32305" y="559137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PyQt5</a:t>
            </a:r>
            <a:endParaRPr lang="ko-KR" altLang="en-US" sz="2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320451" y="5794721"/>
            <a:ext cx="1053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Widgets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8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6204" y="2876549"/>
            <a:ext cx="780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rgbClr val="564C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endParaRPr lang="ko-KR" altLang="en-US" sz="4800" b="1" dirty="0">
              <a:solidFill>
                <a:srgbClr val="564C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11990" y="2018615"/>
            <a:ext cx="2289409" cy="2400300"/>
          </a:xfrm>
          <a:prstGeom prst="rect">
            <a:avLst/>
          </a:prstGeom>
          <a:noFill/>
          <a:ln w="38100" cmpd="sng">
            <a:solidFill>
              <a:srgbClr val="564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64C4D"/>
              </a:solidFill>
            </a:endParaRPr>
          </a:p>
        </p:txBody>
      </p:sp>
      <p:sp>
        <p:nvSpPr>
          <p:cNvPr id="4" name="평행 사변형 3"/>
          <p:cNvSpPr/>
          <p:nvPr/>
        </p:nvSpPr>
        <p:spPr>
          <a:xfrm rot="14527120">
            <a:off x="4287805" y="1742858"/>
            <a:ext cx="848372" cy="500827"/>
          </a:xfrm>
          <a:prstGeom prst="parallelogram">
            <a:avLst>
              <a:gd name="adj" fmla="val 54155"/>
            </a:avLst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-27775" y="3205208"/>
            <a:ext cx="4003009" cy="0"/>
          </a:xfrm>
          <a:prstGeom prst="line">
            <a:avLst/>
          </a:prstGeom>
          <a:ln w="127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188991" y="3205208"/>
            <a:ext cx="4003009" cy="0"/>
          </a:xfrm>
          <a:prstGeom prst="line">
            <a:avLst/>
          </a:prstGeom>
          <a:ln w="127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95942" y="200055"/>
            <a:ext cx="821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3025" y="4184928"/>
            <a:ext cx="1225899" cy="703464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</a:t>
            </a:r>
          </a:p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699383" y="1760774"/>
            <a:ext cx="1225899" cy="487345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View-1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24782" y="4401047"/>
            <a:ext cx="1225899" cy="487345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View-2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4149" y="1578555"/>
            <a:ext cx="1225899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</a:t>
            </a:r>
          </a:p>
        </p:txBody>
      </p:sp>
      <p:cxnSp>
        <p:nvCxnSpPr>
          <p:cNvPr id="6" name="직선 연결선 5"/>
          <p:cNvCxnSpPr>
            <a:stCxn id="11" idx="3"/>
            <a:endCxn id="2" idx="1"/>
          </p:cNvCxnSpPr>
          <p:nvPr/>
        </p:nvCxnSpPr>
        <p:spPr>
          <a:xfrm>
            <a:off x="1430048" y="1806051"/>
            <a:ext cx="715856" cy="0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8" idx="1"/>
          </p:cNvCxnSpPr>
          <p:nvPr/>
        </p:nvCxnSpPr>
        <p:spPr>
          <a:xfrm>
            <a:off x="1528924" y="4428601"/>
            <a:ext cx="616980" cy="21753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107803" y="2004447"/>
            <a:ext cx="616980" cy="0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107803" y="4644720"/>
            <a:ext cx="616980" cy="0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724782" y="4903612"/>
            <a:ext cx="122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예방수칙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48571" y="2248119"/>
            <a:ext cx="1378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 현 상황판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780515" y="5738026"/>
            <a:ext cx="1225899" cy="487345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3" name="직선 연결선 32"/>
          <p:cNvCxnSpPr>
            <a:stCxn id="31" idx="3"/>
          </p:cNvCxnSpPr>
          <p:nvPr/>
        </p:nvCxnSpPr>
        <p:spPr>
          <a:xfrm>
            <a:off x="10071100" y="5981700"/>
            <a:ext cx="817386" cy="0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t="8678" r="18264" b="14126"/>
          <a:stretch/>
        </p:blipFill>
        <p:spPr bwMode="auto">
          <a:xfrm>
            <a:off x="2031604" y="1007167"/>
            <a:ext cx="8225615" cy="563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45904" y="1253601"/>
            <a:ext cx="2716799" cy="1104900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45904" y="2402007"/>
            <a:ext cx="2716799" cy="4096694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21249" y="1253600"/>
            <a:ext cx="5186553" cy="1718199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21249" y="3016249"/>
            <a:ext cx="5186554" cy="3482451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789297" y="5638799"/>
            <a:ext cx="1281803" cy="685801"/>
          </a:xfrm>
          <a:prstGeom prst="rect">
            <a:avLst/>
          </a:prstGeom>
          <a:solidFill>
            <a:srgbClr val="ECDFCF">
              <a:alpha val="26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5" t="8272" r="18125" b="14568"/>
          <a:stretch/>
        </p:blipFill>
        <p:spPr bwMode="auto">
          <a:xfrm>
            <a:off x="2019300" y="961689"/>
            <a:ext cx="8232317" cy="561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5942" y="200055"/>
            <a:ext cx="821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24783" y="1238424"/>
            <a:ext cx="1327507" cy="487345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Category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24782" y="3523467"/>
            <a:ext cx="1225899" cy="487345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View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45904" y="1253601"/>
            <a:ext cx="2680097" cy="1087722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45905" y="2371725"/>
            <a:ext cx="2680096" cy="4126975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62703" y="1253601"/>
            <a:ext cx="5245100" cy="472167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62703" y="1760774"/>
            <a:ext cx="5245100" cy="4737927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4149" y="1578555"/>
            <a:ext cx="1225899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</a:t>
            </a:r>
          </a:p>
        </p:txBody>
      </p:sp>
      <p:cxnSp>
        <p:nvCxnSpPr>
          <p:cNvPr id="14" name="직선 연결선 13"/>
          <p:cNvCxnSpPr>
            <a:stCxn id="13" idx="3"/>
            <a:endCxn id="9" idx="1"/>
          </p:cNvCxnSpPr>
          <p:nvPr/>
        </p:nvCxnSpPr>
        <p:spPr>
          <a:xfrm flipV="1">
            <a:off x="1430048" y="1797462"/>
            <a:ext cx="715856" cy="8589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10" idx="1"/>
          </p:cNvCxnSpPr>
          <p:nvPr/>
        </p:nvCxnSpPr>
        <p:spPr>
          <a:xfrm>
            <a:off x="1528924" y="4428601"/>
            <a:ext cx="616981" cy="6612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133203" y="1482097"/>
            <a:ext cx="616980" cy="0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107803" y="3767140"/>
            <a:ext cx="616980" cy="0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73971" y="1725769"/>
            <a:ext cx="1378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세부 분류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649" y="2033546"/>
            <a:ext cx="1686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메인화면으로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4149" y="4925706"/>
            <a:ext cx="168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해당메뉴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비활성화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025" y="4184928"/>
            <a:ext cx="1225899" cy="703464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</a:t>
            </a:r>
          </a:p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28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2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95942" y="200055"/>
            <a:ext cx="3109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 FLOW.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갈매기형 수장 1"/>
          <p:cNvSpPr/>
          <p:nvPr/>
        </p:nvSpPr>
        <p:spPr>
          <a:xfrm>
            <a:off x="3483432" y="2544681"/>
            <a:ext cx="2801819" cy="1576423"/>
          </a:xfrm>
          <a:prstGeom prst="chevron">
            <a:avLst>
              <a:gd name="adj" fmla="val 35142"/>
            </a:avLst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실행코드</a:t>
            </a:r>
            <a:endParaRPr lang="en-US" altLang="ko-KR" sz="20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UI</a:t>
            </a:r>
            <a:r>
              <a:rPr lang="ko-KR" altLang="en-US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</a:t>
            </a:r>
            <a:endParaRPr lang="en-US" altLang="ko-KR" sz="20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</a:t>
            </a:r>
          </a:p>
        </p:txBody>
      </p:sp>
      <p:sp>
        <p:nvSpPr>
          <p:cNvPr id="35" name="갈매기형 수장 34"/>
          <p:cNvSpPr/>
          <p:nvPr/>
        </p:nvSpPr>
        <p:spPr>
          <a:xfrm>
            <a:off x="8386423" y="2544681"/>
            <a:ext cx="2801819" cy="1576423"/>
          </a:xfrm>
          <a:prstGeom prst="chevron">
            <a:avLst>
              <a:gd name="adj" fmla="val 35142"/>
            </a:avLst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Out Layer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Design</a:t>
            </a:r>
            <a:endParaRPr lang="ko-KR" altLang="en-US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061241" y="2544681"/>
            <a:ext cx="2801819" cy="1576423"/>
          </a:xfrm>
          <a:prstGeom prst="chevron">
            <a:avLst>
              <a:gd name="adj" fmla="val 35142"/>
            </a:avLst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UI MAP</a:t>
            </a: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</a:t>
            </a:r>
            <a:endParaRPr lang="en-US" altLang="ko-KR" sz="20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갈매기형 수장 36"/>
          <p:cNvSpPr/>
          <p:nvPr/>
        </p:nvSpPr>
        <p:spPr>
          <a:xfrm>
            <a:off x="5952816" y="2544681"/>
            <a:ext cx="2801819" cy="1576423"/>
          </a:xfrm>
          <a:prstGeom prst="chevron">
            <a:avLst>
              <a:gd name="adj" fmla="val 35142"/>
            </a:avLst>
          </a:prstGeom>
          <a:solidFill>
            <a:srgbClr val="3D4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7589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753777685"/>
              </p:ext>
            </p:extLst>
          </p:nvPr>
        </p:nvGraphicFramePr>
        <p:xfrm>
          <a:off x="955970" y="1079392"/>
          <a:ext cx="10289026" cy="5330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5942" y="200055"/>
            <a:ext cx="2021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MAP.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0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4427" y="2876549"/>
            <a:ext cx="1824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rgbClr val="564C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</a:t>
            </a:r>
            <a:endParaRPr lang="ko-KR" altLang="en-US" sz="4800" b="1" dirty="0">
              <a:solidFill>
                <a:srgbClr val="564C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11990" y="2018615"/>
            <a:ext cx="2289409" cy="2400300"/>
          </a:xfrm>
          <a:prstGeom prst="rect">
            <a:avLst/>
          </a:prstGeom>
          <a:noFill/>
          <a:ln w="38100" cmpd="sng">
            <a:solidFill>
              <a:srgbClr val="564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64C4D"/>
              </a:solidFill>
            </a:endParaRPr>
          </a:p>
        </p:txBody>
      </p:sp>
      <p:sp>
        <p:nvSpPr>
          <p:cNvPr id="4" name="평행 사변형 3"/>
          <p:cNvSpPr/>
          <p:nvPr/>
        </p:nvSpPr>
        <p:spPr>
          <a:xfrm rot="14527120">
            <a:off x="4287805" y="1742858"/>
            <a:ext cx="848372" cy="500827"/>
          </a:xfrm>
          <a:prstGeom prst="parallelogram">
            <a:avLst>
              <a:gd name="adj" fmla="val 54155"/>
            </a:avLst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-27775" y="3205208"/>
            <a:ext cx="4003009" cy="0"/>
          </a:xfrm>
          <a:prstGeom prst="line">
            <a:avLst/>
          </a:prstGeom>
          <a:ln w="127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188991" y="3205208"/>
            <a:ext cx="4003009" cy="0"/>
          </a:xfrm>
          <a:prstGeom prst="line">
            <a:avLst/>
          </a:prstGeom>
          <a:ln w="127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8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31648" y="2676525"/>
            <a:ext cx="9264952" cy="1009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95942" y="200055"/>
            <a:ext cx="3109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 FLOW.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갈매기형 수장 1"/>
          <p:cNvSpPr/>
          <p:nvPr/>
        </p:nvSpPr>
        <p:spPr>
          <a:xfrm>
            <a:off x="3428312" y="2417410"/>
            <a:ext cx="2801819" cy="1576423"/>
          </a:xfrm>
          <a:prstGeom prst="chevron">
            <a:avLst>
              <a:gd name="adj" fmla="val 35142"/>
            </a:avLst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Sort</a:t>
            </a:r>
            <a:endParaRPr lang="ko-KR" altLang="en-US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8452872" y="2412214"/>
            <a:ext cx="2801819" cy="1576423"/>
          </a:xfrm>
          <a:prstGeom prst="chevron">
            <a:avLst>
              <a:gd name="adj" fmla="val 35142"/>
            </a:avLst>
          </a:prstGeom>
          <a:solidFill>
            <a:srgbClr val="3D4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Out Put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006121" y="2417410"/>
            <a:ext cx="2801819" cy="1576423"/>
          </a:xfrm>
          <a:prstGeom prst="chevron">
            <a:avLst>
              <a:gd name="adj" fmla="val 35142"/>
            </a:avLst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rawling</a:t>
            </a:r>
            <a:endParaRPr lang="en-US" altLang="ko-KR" sz="20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31648" y="4032131"/>
            <a:ext cx="1796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600" dirty="0" err="1" smtClean="0">
                <a:solidFill>
                  <a:srgbClr val="564C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BeautifulSoup</a:t>
            </a:r>
            <a:endParaRPr lang="en-US" altLang="ko" sz="1600" dirty="0">
              <a:solidFill>
                <a:srgbClr val="564C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20536" y="4030702"/>
            <a:ext cx="25047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600" dirty="0" err="1">
                <a:solidFill>
                  <a:srgbClr val="564C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Matplotlib</a:t>
            </a:r>
            <a:endParaRPr lang="en-US" altLang="ko" sz="1600" dirty="0">
              <a:solidFill>
                <a:srgbClr val="564C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" sz="1600" dirty="0" smtClean="0">
                <a:solidFill>
                  <a:srgbClr val="564C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Folium</a:t>
            </a:r>
            <a:endParaRPr lang="ko" altLang="en-US" sz="1600" dirty="0">
              <a:solidFill>
                <a:srgbClr val="564C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2967" y="4013081"/>
            <a:ext cx="1796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600" dirty="0" smtClean="0">
                <a:solidFill>
                  <a:srgbClr val="564C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Pandas</a:t>
            </a:r>
          </a:p>
          <a:p>
            <a:r>
              <a:rPr lang="en-US" altLang="ko" sz="1600" dirty="0" err="1" smtClean="0">
                <a:solidFill>
                  <a:srgbClr val="564C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Numpy</a:t>
            </a:r>
            <a:endParaRPr lang="en-US" altLang="ko" sz="1600" dirty="0">
              <a:solidFill>
                <a:srgbClr val="564C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8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874731" y="667697"/>
            <a:ext cx="6783869" cy="6063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5942" y="200055"/>
            <a:ext cx="1902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4" t="18131" r="18901" b="18368"/>
          <a:stretch/>
        </p:blipFill>
        <p:spPr bwMode="auto">
          <a:xfrm>
            <a:off x="5003800" y="769674"/>
            <a:ext cx="6540500" cy="584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V="1">
            <a:off x="2848036" y="1623086"/>
            <a:ext cx="2155764" cy="15873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673815" y="2919526"/>
            <a:ext cx="2264900" cy="11032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848036" y="4898031"/>
            <a:ext cx="2155764" cy="34957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45937" y="3175776"/>
            <a:ext cx="24462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특정일자 조회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차트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 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날짜 출력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3237" y="1869930"/>
            <a:ext cx="245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항목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68" y="5173004"/>
            <a:ext cx="289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자동 누적 업데이트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1637" y="1403526"/>
            <a:ext cx="1225899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체크박스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65696" y="778675"/>
            <a:ext cx="1605780" cy="1831907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660237" y="2692031"/>
            <a:ext cx="1225899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선택날짜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68244" y="2647950"/>
            <a:ext cx="1605780" cy="677495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98123" y="4670535"/>
            <a:ext cx="1988013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일자기준 통계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965695" y="3362325"/>
            <a:ext cx="1608329" cy="3274862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609580" y="774437"/>
            <a:ext cx="4934720" cy="5848460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677002" y="3533055"/>
            <a:ext cx="1225899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View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09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74731" y="667697"/>
            <a:ext cx="6783869" cy="6063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5942" y="200055"/>
            <a:ext cx="1902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17947" r="19016" b="18705"/>
          <a:stretch/>
        </p:blipFill>
        <p:spPr bwMode="auto">
          <a:xfrm>
            <a:off x="5088036" y="856031"/>
            <a:ext cx="6341964" cy="574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2848036" y="1924554"/>
            <a:ext cx="2155764" cy="15874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848036" y="5031291"/>
            <a:ext cx="2155764" cy="15874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77968" y="1743356"/>
            <a:ext cx="2270068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성별 대비 치사율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03800" y="830631"/>
            <a:ext cx="6489700" cy="2547569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7968" y="4811732"/>
            <a:ext cx="2270068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연령대별 치사율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03800" y="3454400"/>
            <a:ext cx="6489700" cy="3149600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6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4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5942" y="200055"/>
            <a:ext cx="2355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코로나란</a:t>
            </a:r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863600" y="1320453"/>
            <a:ext cx="1296232" cy="424585"/>
          </a:xfrm>
          <a:prstGeom prst="homePlate">
            <a:avLst>
              <a:gd name="adj" fmla="val 33037"/>
            </a:avLst>
          </a:prstGeom>
          <a:solidFill>
            <a:srgbClr val="ECD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564C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 요</a:t>
            </a:r>
            <a:endParaRPr lang="ko-KR" altLang="en-US" sz="2000" dirty="0">
              <a:solidFill>
                <a:srgbClr val="564C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오각형 5"/>
          <p:cNvSpPr/>
          <p:nvPr/>
        </p:nvSpPr>
        <p:spPr>
          <a:xfrm>
            <a:off x="869042" y="2814938"/>
            <a:ext cx="1296232" cy="424585"/>
          </a:xfrm>
          <a:prstGeom prst="homePlate">
            <a:avLst>
              <a:gd name="adj" fmla="val 330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564C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전염방식</a:t>
            </a:r>
            <a:endParaRPr lang="ko-KR" altLang="en-US" sz="2000" dirty="0">
              <a:solidFill>
                <a:srgbClr val="564C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오각형 6"/>
          <p:cNvSpPr/>
          <p:nvPr/>
        </p:nvSpPr>
        <p:spPr>
          <a:xfrm>
            <a:off x="863600" y="4264749"/>
            <a:ext cx="1296232" cy="424585"/>
          </a:xfrm>
          <a:prstGeom prst="homePlate">
            <a:avLst>
              <a:gd name="adj" fmla="val 330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564C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감염증상</a:t>
            </a:r>
            <a:endParaRPr lang="ko-KR" altLang="en-US" sz="2000" dirty="0">
              <a:solidFill>
                <a:srgbClr val="564C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863600" y="5488509"/>
            <a:ext cx="1296232" cy="424585"/>
          </a:xfrm>
          <a:prstGeom prst="homePlate">
            <a:avLst>
              <a:gd name="adj" fmla="val 330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564C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잠복기</a:t>
            </a:r>
            <a:endParaRPr lang="ko-KR" altLang="en-US" sz="2000" dirty="0">
              <a:solidFill>
                <a:srgbClr val="564C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오각형 8"/>
          <p:cNvSpPr/>
          <p:nvPr/>
        </p:nvSpPr>
        <p:spPr>
          <a:xfrm>
            <a:off x="7201732" y="4295578"/>
            <a:ext cx="1296232" cy="424585"/>
          </a:xfrm>
          <a:prstGeom prst="homePlate">
            <a:avLst>
              <a:gd name="adj" fmla="val 330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564C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   </a:t>
            </a:r>
            <a:r>
              <a:rPr lang="ko-KR" altLang="en-US" sz="2000" dirty="0" err="1" smtClean="0">
                <a:solidFill>
                  <a:srgbClr val="564C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료</a:t>
            </a:r>
            <a:endParaRPr lang="ko-KR" altLang="en-US" sz="2000" dirty="0">
              <a:solidFill>
                <a:srgbClr val="564C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7253364" y="5554004"/>
            <a:ext cx="1296232" cy="424585"/>
          </a:xfrm>
          <a:prstGeom prst="homePlate">
            <a:avLst>
              <a:gd name="adj" fmla="val 330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rgbClr val="564C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치명률</a:t>
            </a:r>
            <a:endParaRPr lang="ko-KR" altLang="en-US" sz="2000" dirty="0">
              <a:solidFill>
                <a:srgbClr val="564C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4632" y="1823796"/>
            <a:ext cx="8515473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월 중국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우한에서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처음 발생된 새로운 유형의 코로나 바이러스 에 의한 호흡기 감염질환이다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세계보건 기구의 공식 명칭 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COVID-19( </a:t>
            </a:r>
            <a:r>
              <a:rPr lang="en-US" altLang="ko-KR" sz="1600" b="1" u="sng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</a:t>
            </a:r>
            <a:r>
              <a:rPr lang="en-US" altLang="ko-KR" sz="16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rona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b="1" u="sng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VI</a:t>
            </a:r>
            <a:r>
              <a:rPr lang="en-US" altLang="ko-KR" sz="16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rus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b="1" u="sng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isease-20</a:t>
            </a:r>
            <a:r>
              <a:rPr lang="en-US" altLang="ko-KR" sz="1600" b="1" u="sng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명명하였다</a:t>
            </a:r>
          </a:p>
          <a:p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6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COVID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-19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감염자의 비말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침방울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호흡기나 눈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입의 점막으로 침투될 때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전염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발열 또는 호흡기 증상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기침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인후통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endParaRPr lang="en-US" altLang="ko-KR" sz="16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세계보건기구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(WHO)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2~10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미국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질병통제예방국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(CDC)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2~14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</a:t>
            </a:r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15860" y="4540541"/>
            <a:ext cx="37641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아직 백신이나 치료제는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없음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따라서 환자의 증상에 따른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대증치료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</a:t>
            </a:r>
            <a:endParaRPr lang="en-US" altLang="ko-KR" sz="16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1∼2%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알려져 있으나 아직 확실하지 않음</a:t>
            </a:r>
          </a:p>
        </p:txBody>
      </p:sp>
    </p:spTree>
    <p:extLst>
      <p:ext uri="{BB962C8B-B14F-4D97-AF65-F5344CB8AC3E}">
        <p14:creationId xmlns:p14="http://schemas.microsoft.com/office/powerpoint/2010/main" val="9729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74731" y="667697"/>
            <a:ext cx="6783869" cy="6063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5942" y="200055"/>
            <a:ext cx="2170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WORLD.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7" t="17633" r="19028" b="16687"/>
          <a:stretch/>
        </p:blipFill>
        <p:spPr bwMode="auto">
          <a:xfrm>
            <a:off x="5016500" y="806341"/>
            <a:ext cx="6642100" cy="592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003800" y="1866618"/>
            <a:ext cx="4686300" cy="4762782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5942" y="1693937"/>
            <a:ext cx="2987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전세계 코로나 현황 합계 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942" y="2924993"/>
            <a:ext cx="2987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 기준 오름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내림차순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89" y="4186500"/>
            <a:ext cx="2987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해당 나라 표시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5942" y="5793146"/>
            <a:ext cx="348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코로나 현황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세부 리스트 표로 출력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2334255" y="1468229"/>
            <a:ext cx="2669545" cy="1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2114544" y="5540013"/>
            <a:ext cx="7600956" cy="1"/>
          </a:xfrm>
          <a:prstGeom prst="line">
            <a:avLst/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 flipV="1">
            <a:off x="1523441" y="769675"/>
            <a:ext cx="9068359" cy="1918533"/>
          </a:xfrm>
          <a:prstGeom prst="bentConnector4">
            <a:avLst>
              <a:gd name="adj1" fmla="val 28222"/>
              <a:gd name="adj2" fmla="val 119859"/>
            </a:avLst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31" idx="3"/>
          </p:cNvCxnSpPr>
          <p:nvPr/>
        </p:nvCxnSpPr>
        <p:spPr>
          <a:xfrm flipV="1">
            <a:off x="1751030" y="2146160"/>
            <a:ext cx="7964470" cy="1812845"/>
          </a:xfrm>
          <a:prstGeom prst="bentConnector3">
            <a:avLst>
              <a:gd name="adj1" fmla="val 50000"/>
            </a:avLst>
          </a:prstGeom>
          <a:ln w="25400">
            <a:solidFill>
              <a:srgbClr val="56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97542" y="1238946"/>
            <a:ext cx="2036713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누적 합계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03800" y="756975"/>
            <a:ext cx="4686300" cy="1084244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09683" y="2460712"/>
            <a:ext cx="1380241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정렬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729789" y="761738"/>
            <a:ext cx="1752600" cy="1065450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09683" y="3731509"/>
            <a:ext cx="1441347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나라 검색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725025" y="1866618"/>
            <a:ext cx="1752600" cy="590617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9683" y="5312518"/>
            <a:ext cx="1804861" cy="454991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 리스트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725025" y="2501900"/>
            <a:ext cx="1752600" cy="4127500"/>
          </a:xfrm>
          <a:prstGeom prst="rect">
            <a:avLst/>
          </a:prstGeom>
          <a:solidFill>
            <a:srgbClr val="564C4D">
              <a:alpha val="21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5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46860" y="789726"/>
            <a:ext cx="8524440" cy="5783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83" y="907941"/>
            <a:ext cx="8299538" cy="558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5942" y="200055"/>
            <a:ext cx="142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5008" y="1213399"/>
            <a:ext cx="2082308" cy="487345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국내 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확진자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050" y="1758841"/>
            <a:ext cx="245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지역별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현황을  명도로 구분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확대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축소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6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46860" y="789726"/>
            <a:ext cx="8524440" cy="5783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7432" r="16624" b="4333"/>
          <a:stretch/>
        </p:blipFill>
        <p:spPr bwMode="auto">
          <a:xfrm>
            <a:off x="3263063" y="907941"/>
            <a:ext cx="8293937" cy="554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5942" y="200055"/>
            <a:ext cx="142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050" y="1758841"/>
            <a:ext cx="2760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마우스오버시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해당구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선택 구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확대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축소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5008" y="1213399"/>
            <a:ext cx="2082308" cy="487345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확진자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52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146860" y="789726"/>
            <a:ext cx="8524440" cy="5783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1338" b="2085"/>
          <a:stretch/>
        </p:blipFill>
        <p:spPr bwMode="auto">
          <a:xfrm>
            <a:off x="3252131" y="907941"/>
            <a:ext cx="8313897" cy="555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95942" y="200055"/>
            <a:ext cx="142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7050" y="1758841"/>
            <a:ext cx="263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여행주의보 국가를 색상으로 표시하여 가시성을 높임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확대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축소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5008" y="1213399"/>
            <a:ext cx="2082308" cy="487345"/>
          </a:xfrm>
          <a:prstGeom prst="rect">
            <a:avLst/>
          </a:prstGeom>
          <a:solidFill>
            <a:srgbClr val="56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여행주의보 국가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1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2" y="200055"/>
            <a:ext cx="2516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Folium-1</a:t>
            </a:r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4400" y="2755900"/>
            <a:ext cx="3243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/>
              <a:t>김승현 발표 타임</a:t>
            </a:r>
            <a:r>
              <a:rPr lang="en-US" altLang="ko-KR" sz="3000" dirty="0" smtClean="0"/>
              <a:t>~</a:t>
            </a:r>
            <a:endParaRPr lang="ko-KR" altLang="en-US" sz="3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362533"/>
            <a:ext cx="10858500" cy="4999417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49" y="676266"/>
            <a:ext cx="4405053" cy="2828934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2" y="200055"/>
            <a:ext cx="2516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Folium-2</a:t>
            </a:r>
            <a:r>
              <a:rPr lang="en-US" altLang="ko-KR" sz="4000" b="1" dirty="0" smtClean="0">
                <a:solidFill>
                  <a:srgbClr val="564C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4000" b="1" dirty="0">
              <a:solidFill>
                <a:srgbClr val="564C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4400" y="2755900"/>
            <a:ext cx="32431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/>
              <a:t>김승현 발표 타임</a:t>
            </a:r>
            <a:r>
              <a:rPr lang="en-US" altLang="ko-KR" sz="3000" dirty="0" smtClean="0"/>
              <a:t>~</a:t>
            </a:r>
            <a:endParaRPr lang="ko-KR" altLang="en-US" sz="3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5" y="907941"/>
            <a:ext cx="10013705" cy="567734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49" y="676266"/>
            <a:ext cx="4405053" cy="2828934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3799" y="650991"/>
            <a:ext cx="2559050" cy="151199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9" y="2159767"/>
            <a:ext cx="4876800" cy="47625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083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4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2306" y="2353804"/>
            <a:ext cx="49439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</a:t>
            </a:r>
            <a:endParaRPr lang="ko-KR" altLang="en-US" sz="9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4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61306" y="2347872"/>
            <a:ext cx="3377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9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8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4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2" y="200055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예방수칙</a:t>
            </a:r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93576" y="1175656"/>
            <a:ext cx="9212350" cy="5953319"/>
            <a:chOff x="1469048" y="907941"/>
            <a:chExt cx="9212350" cy="59533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048" y="907941"/>
              <a:ext cx="9212350" cy="595331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2266816" y="1256044"/>
              <a:ext cx="1758462" cy="175846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2266816" y="3884600"/>
              <a:ext cx="1758462" cy="175846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21031" y="1256044"/>
              <a:ext cx="1758462" cy="175846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221031" y="3884600"/>
              <a:ext cx="1758462" cy="175846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145102" y="1256044"/>
              <a:ext cx="1758462" cy="175846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145102" y="3884600"/>
              <a:ext cx="1758462" cy="175846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86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4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00" y="748914"/>
            <a:ext cx="5246461" cy="367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868" y="4320507"/>
            <a:ext cx="6984776" cy="1922537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90" y="1079115"/>
            <a:ext cx="5447214" cy="462318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69739" y="3014307"/>
            <a:ext cx="4095715" cy="72008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국내정보는 </a:t>
            </a:r>
            <a:r>
              <a:rPr lang="en-US" altLang="ko-KR" dirty="0" smtClean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</a:t>
            </a:r>
            <a:r>
              <a:rPr lang="ko-KR" altLang="en-US" dirty="0" smtClean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집합 편의성</a:t>
            </a:r>
            <a:r>
              <a:rPr lang="en-US" altLang="ko-KR" dirty="0" smtClean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부족하고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619493" y="3014307"/>
            <a:ext cx="3505298" cy="73644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해외 정보는 </a:t>
            </a:r>
            <a:r>
              <a:rPr lang="en-US" altLang="ko-KR" dirty="0" smtClean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</a:t>
            </a:r>
            <a:r>
              <a:rPr lang="ko-KR" altLang="en-US" dirty="0" smtClean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시각화된 자료</a:t>
            </a:r>
            <a:r>
              <a:rPr lang="en-US" altLang="ko-KR" dirty="0" smtClean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</a:t>
            </a:r>
            <a:r>
              <a:rPr lang="ko-KR" altLang="en-US" dirty="0" smtClean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부족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268" y="593616"/>
            <a:ext cx="4232252" cy="765284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06" y="1358900"/>
            <a:ext cx="4689992" cy="110807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5942" y="200055"/>
            <a:ext cx="1704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WHY?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4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6084" y="4177429"/>
            <a:ext cx="6015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 시국 </a:t>
            </a:r>
            <a:endParaRPr lang="en-US" altLang="ko-KR" sz="2000" b="1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상황</a:t>
            </a:r>
            <a:r>
              <a:rPr lang="en-US" altLang="ko-KR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r>
              <a:rPr lang="ko-KR" altLang="en-US" sz="2000" b="1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대해 </a:t>
            </a:r>
            <a:endParaRPr lang="en-US" altLang="ko-KR" sz="2000" b="1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정확한 정보전달</a:t>
            </a:r>
            <a:r>
              <a:rPr lang="en-US" altLang="ko-KR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r>
              <a:rPr lang="ko-KR" altLang="en-US" sz="2000" b="1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목적으로</a:t>
            </a:r>
            <a:endParaRPr lang="en-US" altLang="ko-KR" sz="2000" b="1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한눈에 </a:t>
            </a:r>
            <a:r>
              <a:rPr lang="ko-KR" altLang="en-US" sz="2000" b="1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파악하기 </a:t>
            </a:r>
            <a:r>
              <a:rPr lang="ko-KR" altLang="en-US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쉽게</a:t>
            </a:r>
            <a:r>
              <a:rPr lang="en-US" altLang="ko-KR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r>
              <a:rPr lang="ko-KR" altLang="en-US" sz="2000" b="1" dirty="0" smtClean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만들었습니다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1991" y="2407334"/>
            <a:ext cx="228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CONCEPT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11990" y="1549400"/>
            <a:ext cx="2289409" cy="24003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rot="14527120">
            <a:off x="4287805" y="1273643"/>
            <a:ext cx="848372" cy="500827"/>
          </a:xfrm>
          <a:prstGeom prst="parallelogram">
            <a:avLst>
              <a:gd name="adj" fmla="val 54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69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4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2933095" y="1395808"/>
            <a:ext cx="5808446" cy="4125621"/>
            <a:chOff x="2130251" y="1622806"/>
            <a:chExt cx="4183197" cy="2782530"/>
          </a:xfrm>
        </p:grpSpPr>
        <p:sp>
          <p:nvSpPr>
            <p:cNvPr id="23" name="육각형 22"/>
            <p:cNvSpPr/>
            <p:nvPr/>
          </p:nvSpPr>
          <p:spPr>
            <a:xfrm>
              <a:off x="3437945" y="1622806"/>
              <a:ext cx="1550262" cy="1336433"/>
            </a:xfrm>
            <a:prstGeom prst="hexagon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수집</a:t>
              </a:r>
              <a:endPara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4" name="육각형 23"/>
            <p:cNvSpPr/>
            <p:nvPr/>
          </p:nvSpPr>
          <p:spPr>
            <a:xfrm>
              <a:off x="4763186" y="2306094"/>
              <a:ext cx="1550262" cy="1336433"/>
            </a:xfrm>
            <a:prstGeom prst="hexagon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시각</a:t>
              </a:r>
              <a:r>
                <a:rPr lang="ko-KR" altLang="en-US" sz="3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화</a:t>
              </a:r>
            </a:p>
          </p:txBody>
        </p:sp>
        <p:sp>
          <p:nvSpPr>
            <p:cNvPr id="27" name="육각형 26"/>
            <p:cNvSpPr/>
            <p:nvPr/>
          </p:nvSpPr>
          <p:spPr>
            <a:xfrm>
              <a:off x="2130251" y="2306094"/>
              <a:ext cx="1550262" cy="1336433"/>
            </a:xfrm>
            <a:prstGeom prst="hexagon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가</a:t>
              </a:r>
              <a:r>
                <a:rPr lang="ko-KR" altLang="en-US" sz="3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</a:t>
              </a:r>
            </a:p>
          </p:txBody>
        </p:sp>
        <p:sp>
          <p:nvSpPr>
            <p:cNvPr id="28" name="육각형 27"/>
            <p:cNvSpPr/>
            <p:nvPr/>
          </p:nvSpPr>
          <p:spPr>
            <a:xfrm>
              <a:off x="3437945" y="3068903"/>
              <a:ext cx="1550262" cy="1336433"/>
            </a:xfrm>
            <a:prstGeom prst="hexagon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통</a:t>
              </a:r>
              <a:r>
                <a:rPr lang="ko-KR" altLang="en-US" sz="3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계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95942" y="20005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FUNCTION.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3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5942" y="200055"/>
            <a:ext cx="1819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INDEX.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900526" y="1811380"/>
            <a:ext cx="1822978" cy="2983324"/>
            <a:chOff x="830426" y="1877452"/>
            <a:chExt cx="1822978" cy="2983324"/>
          </a:xfrm>
        </p:grpSpPr>
        <p:sp>
          <p:nvSpPr>
            <p:cNvPr id="55" name="TextBox 54"/>
            <p:cNvSpPr txBox="1"/>
            <p:nvPr/>
          </p:nvSpPr>
          <p:spPr>
            <a:xfrm>
              <a:off x="918672" y="1877452"/>
              <a:ext cx="5309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01</a:t>
              </a:r>
              <a:endParaRPr lang="ko-KR" altLang="en-US" sz="2800" b="1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1015104" y="2386027"/>
              <a:ext cx="1102945" cy="0"/>
            </a:xfrm>
            <a:prstGeom prst="line">
              <a:avLst/>
            </a:prstGeom>
            <a:ln w="69850" cmpd="thinThick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1015104" y="3477425"/>
              <a:ext cx="1102945" cy="0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830426" y="2704662"/>
              <a:ext cx="1446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INFO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02404" y="3660447"/>
              <a:ext cx="1651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Member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Package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82246" y="1811380"/>
            <a:ext cx="1822978" cy="3721987"/>
            <a:chOff x="830426" y="1877452"/>
            <a:chExt cx="1822978" cy="3721987"/>
          </a:xfrm>
        </p:grpSpPr>
        <p:sp>
          <p:nvSpPr>
            <p:cNvPr id="30" name="TextBox 29"/>
            <p:cNvSpPr txBox="1"/>
            <p:nvPr/>
          </p:nvSpPr>
          <p:spPr>
            <a:xfrm>
              <a:off x="918672" y="1877452"/>
              <a:ext cx="5309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01</a:t>
              </a:r>
              <a:endParaRPr lang="ko-KR" altLang="en-US" sz="2800" b="1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1015104" y="2386027"/>
              <a:ext cx="1102945" cy="0"/>
            </a:xfrm>
            <a:prstGeom prst="line">
              <a:avLst/>
            </a:prstGeom>
            <a:ln w="69850" cmpd="thinThick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015104" y="3477425"/>
              <a:ext cx="1102945" cy="0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30426" y="2704662"/>
              <a:ext cx="1446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INTRO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2404" y="3660447"/>
              <a:ext cx="1651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개요</a:t>
              </a:r>
              <a:endPara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예방수칙</a:t>
              </a:r>
              <a:endPara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Why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Concept</a:t>
              </a:r>
            </a:p>
            <a:p>
              <a:pPr>
                <a:lnSpc>
                  <a:spcPct val="150000"/>
                </a:lnSpc>
              </a:pPr>
              <a:endPara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211926" y="1811380"/>
            <a:ext cx="1822978" cy="2983324"/>
            <a:chOff x="830426" y="1877452"/>
            <a:chExt cx="1822978" cy="2983324"/>
          </a:xfrm>
        </p:grpSpPr>
        <p:sp>
          <p:nvSpPr>
            <p:cNvPr id="36" name="TextBox 35"/>
            <p:cNvSpPr txBox="1"/>
            <p:nvPr/>
          </p:nvSpPr>
          <p:spPr>
            <a:xfrm>
              <a:off x="918672" y="1877452"/>
              <a:ext cx="5309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03</a:t>
              </a:r>
              <a:endParaRPr lang="ko-KR" altLang="en-US" sz="2800" b="1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1015104" y="2386027"/>
              <a:ext cx="1102945" cy="0"/>
            </a:xfrm>
            <a:prstGeom prst="line">
              <a:avLst/>
            </a:prstGeom>
            <a:ln w="69850" cmpd="thinThick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015104" y="3477425"/>
              <a:ext cx="1102945" cy="0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30426" y="2704662"/>
              <a:ext cx="1446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404" y="3660447"/>
              <a:ext cx="1651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Flow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Map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402676" y="1811380"/>
            <a:ext cx="1822978" cy="3721987"/>
            <a:chOff x="830426" y="1877452"/>
            <a:chExt cx="1822978" cy="3721987"/>
          </a:xfrm>
        </p:grpSpPr>
        <p:sp>
          <p:nvSpPr>
            <p:cNvPr id="43" name="TextBox 42"/>
            <p:cNvSpPr txBox="1"/>
            <p:nvPr/>
          </p:nvSpPr>
          <p:spPr>
            <a:xfrm>
              <a:off x="918672" y="1877452"/>
              <a:ext cx="5309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04</a:t>
              </a:r>
              <a:endParaRPr lang="ko-KR" altLang="en-US" sz="2800" b="1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1015104" y="2386027"/>
              <a:ext cx="1102945" cy="0"/>
            </a:xfrm>
            <a:prstGeom prst="line">
              <a:avLst/>
            </a:prstGeom>
            <a:ln w="69850" cmpd="thinThick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1015104" y="3477425"/>
              <a:ext cx="1102945" cy="0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830426" y="2501918"/>
              <a:ext cx="14462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OUT PUT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02404" y="3660447"/>
              <a:ext cx="1651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Flow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Local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</a:t>
              </a:r>
            </a:p>
            <a:p>
              <a:pPr>
                <a:lnSpc>
                  <a:spcPct val="150000"/>
                </a:lnSpc>
              </a:pPr>
              <a:r>
                <a:rPr lang="en-US" altLang="ko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Folium</a:t>
              </a:r>
              <a:endPara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9593426" y="1811380"/>
            <a:ext cx="1620674" cy="1599973"/>
            <a:chOff x="830426" y="1877452"/>
            <a:chExt cx="1620674" cy="1599973"/>
          </a:xfrm>
        </p:grpSpPr>
        <p:sp>
          <p:nvSpPr>
            <p:cNvPr id="49" name="TextBox 48"/>
            <p:cNvSpPr txBox="1"/>
            <p:nvPr/>
          </p:nvSpPr>
          <p:spPr>
            <a:xfrm>
              <a:off x="918672" y="1877452"/>
              <a:ext cx="5309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ko-KR" altLang="en-US" sz="2800" b="1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1015104" y="2386027"/>
              <a:ext cx="1435996" cy="0"/>
            </a:xfrm>
            <a:prstGeom prst="line">
              <a:avLst/>
            </a:prstGeom>
            <a:ln w="69850" cmpd="thinThick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1015104" y="3477425"/>
              <a:ext cx="1435996" cy="0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30426" y="2501918"/>
              <a:ext cx="16206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REVIEW</a:t>
              </a:r>
            </a:p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Q&amp;A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20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4900" y="2877292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유인호</a:t>
            </a:r>
            <a:endParaRPr lang="ko-KR" altLang="en-US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5942" y="200055"/>
            <a:ext cx="249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MEMBER.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6907" y="2401952"/>
            <a:ext cx="1007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PARTY 1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44900" y="445131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곽미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</a:t>
            </a:r>
            <a:endParaRPr lang="ko-KR" altLang="en-US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62907" y="2851892"/>
            <a:ext cx="1124026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팀장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기획 및 설계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gitHub</a:t>
            </a:r>
            <a:r>
              <a:rPr lang="en-US" altLang="ko-KR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관리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개요 및 예방수칙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발표</a:t>
            </a:r>
            <a:endParaRPr lang="en-US" altLang="ko-KR" sz="11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62906" y="4405270"/>
            <a:ext cx="100017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UI 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</a:t>
            </a:r>
            <a:endParaRPr lang="en-US" altLang="ko-KR" sz="11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PPT 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제작</a:t>
            </a:r>
            <a:endParaRPr lang="en-US" altLang="ko-KR" sz="11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278290" y="2728003"/>
            <a:ext cx="2008643" cy="0"/>
          </a:xfrm>
          <a:prstGeom prst="line">
            <a:avLst/>
          </a:prstGeom>
          <a:ln w="63500" cmpd="thinThick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89113" y="2877292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강석화</a:t>
            </a:r>
            <a:endParaRPr lang="ko-KR" altLang="en-US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61120" y="2401952"/>
            <a:ext cx="1007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PARTY 2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89113" y="445131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곽철웅</a:t>
            </a:r>
            <a:endParaRPr lang="ko-KR" altLang="en-US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07120" y="2826492"/>
            <a:ext cx="11929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/>
                </a:solidFill>
              </a:rPr>
              <a:t>부팀장</a:t>
            </a:r>
            <a:endParaRPr lang="ko-KR" altLang="en-US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메인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국내현황 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</a:rPr>
              <a:t>gitHub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관리 서브</a:t>
            </a:r>
            <a:endParaRPr lang="ko" altLang="en-US" sz="11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07120" y="4395163"/>
            <a:ext cx="803425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bg1"/>
                </a:solidFill>
              </a:rPr>
              <a:t>서브메인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성별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</a:rPr>
              <a:t>나이</a:t>
            </a:r>
            <a:endParaRPr lang="ko-KR" altLang="en-US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해외현황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5122503" y="2728003"/>
            <a:ext cx="2008643" cy="0"/>
          </a:xfrm>
          <a:prstGeom prst="line">
            <a:avLst/>
          </a:prstGeom>
          <a:ln w="63500" cmpd="thinThick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700060" y="2877292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김승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</a:t>
            </a:r>
            <a:endParaRPr lang="ko-KR" altLang="en-US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672067" y="2401952"/>
            <a:ext cx="1007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PARTY 3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700060" y="445131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유민재</a:t>
            </a:r>
            <a:endParaRPr lang="ko-KR" altLang="en-US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618067" y="2826492"/>
            <a:ext cx="889987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메인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지도시각화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데이터수집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618067" y="4407863"/>
            <a:ext cx="8899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/>
                </a:solidFill>
              </a:rPr>
              <a:t>서브메인</a:t>
            </a:r>
            <a:endParaRPr lang="ko-KR" altLang="en-US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데이터수집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bg1"/>
                </a:solidFill>
              </a:rPr>
              <a:t>구글링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 smtClean="0">
                <a:solidFill>
                  <a:schemeClr val="bg1"/>
                </a:solidFill>
              </a:rPr>
              <a:t>PPT</a:t>
            </a:r>
            <a:r>
              <a:rPr lang="en-US" altLang="ko-KR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핸들링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8733450" y="2728003"/>
            <a:ext cx="2008643" cy="0"/>
          </a:xfrm>
          <a:prstGeom prst="line">
            <a:avLst/>
          </a:prstGeom>
          <a:ln w="63500" cmpd="thinThick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2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2" y="200055"/>
            <a:ext cx="1026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25963" y="1568450"/>
            <a:ext cx="1591878" cy="3058702"/>
            <a:chOff x="5150720" y="1739900"/>
            <a:chExt cx="1591878" cy="3058702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5206103" y="2251367"/>
              <a:ext cx="1338829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80704" y="1739900"/>
              <a:ext cx="1364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74" t="15000" r="32863" b="50621"/>
            <a:stretch/>
          </p:blipFill>
          <p:spPr>
            <a:xfrm>
              <a:off x="5586710" y="2459481"/>
              <a:ext cx="719897" cy="7028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720" y="3313027"/>
              <a:ext cx="1591878" cy="1485575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015104" y="1568450"/>
            <a:ext cx="1517432" cy="1572487"/>
            <a:chOff x="1015104" y="1739900"/>
            <a:chExt cx="1517432" cy="1572487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040503" y="2251367"/>
              <a:ext cx="1338829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015104" y="1739900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구축환경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503" y="2373935"/>
              <a:ext cx="1492033" cy="938452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8585497" y="1568450"/>
            <a:ext cx="2718696" cy="4424792"/>
            <a:chOff x="8585497" y="1739900"/>
            <a:chExt cx="2718696" cy="4424792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9305709" y="2251367"/>
              <a:ext cx="1338829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280310" y="1739900"/>
              <a:ext cx="1364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Module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85497" y="2379040"/>
              <a:ext cx="271869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" sz="2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Matplotlib</a:t>
              </a:r>
              <a:endParaRPr lang="en-US" altLang="ko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" sz="2400" dirty="0" err="1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BeautifulSoup</a:t>
              </a:r>
              <a:endParaRPr lang="en-US" altLang="ko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" sz="2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PyQt5 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ko" sz="2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Folium</a:t>
              </a:r>
              <a:endParaRPr lang="ko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" sz="2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JSON</a:t>
              </a:r>
              <a:endParaRPr lang="ko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614897" y="1568450"/>
            <a:ext cx="1453768" cy="4840759"/>
            <a:chOff x="3614897" y="1244600"/>
            <a:chExt cx="1453768" cy="4840759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3640296" y="1756067"/>
              <a:ext cx="1338829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614897" y="1244600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개발환경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4897" y="2889303"/>
              <a:ext cx="1453768" cy="72688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051" y="3776566"/>
              <a:ext cx="1183460" cy="118346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675" y="1920787"/>
              <a:ext cx="746213" cy="74621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690" y="5017176"/>
              <a:ext cx="1068183" cy="1068183"/>
            </a:xfrm>
            <a:prstGeom prst="rect">
              <a:avLst/>
            </a:prstGeom>
          </p:spPr>
        </p:pic>
      </p:grpSp>
      <p:pic>
        <p:nvPicPr>
          <p:cNvPr id="1026" name="Picture 2" descr="코로나바이러스감염증-19(COVID-19)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3" r="21803" b="64682"/>
          <a:stretch/>
        </p:blipFill>
        <p:spPr bwMode="auto">
          <a:xfrm>
            <a:off x="6122125" y="4574049"/>
            <a:ext cx="2297975" cy="29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254" y="5158218"/>
            <a:ext cx="1508387" cy="7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1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1" id="{9AC0FD34-6406-406E-B5FE-945549501AC2}" vid="{C7C62280-B912-4B31-8960-1A85A40E915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2836</TotalTime>
  <Words>1028</Words>
  <Application>Microsoft Office PowerPoint</Application>
  <PresentationFormat>사용자 지정</PresentationFormat>
  <Paragraphs>345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굴림</vt:lpstr>
      <vt:lpstr>Arial</vt:lpstr>
      <vt:lpstr>나눔스퀘어라운드 ExtraBold</vt:lpstr>
      <vt:lpstr>나눔스퀘어 ExtraBold</vt:lpstr>
      <vt:lpstr>Wingdings</vt:lpstr>
      <vt:lpstr>나눔스퀘어 Light</vt:lpstr>
      <vt:lpstr>나눔스퀘어 Bold</vt:lpstr>
      <vt:lpstr>나눔고딕</vt:lpstr>
      <vt:lpstr>나눔고딕 ExtraBold</vt:lpstr>
      <vt:lpstr>나눔바른고딕 Light</vt:lpstr>
      <vt:lpstr>나눔바른고딕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훈철</dc:creator>
  <cp:lastModifiedBy>admin</cp:lastModifiedBy>
  <cp:revision>174</cp:revision>
  <dcterms:created xsi:type="dcterms:W3CDTF">2020-02-05T23:31:02Z</dcterms:created>
  <dcterms:modified xsi:type="dcterms:W3CDTF">2020-04-03T02:59:20Z</dcterms:modified>
</cp:coreProperties>
</file>